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71"/>
  </p:notesMasterIdLst>
  <p:sldIdLst>
    <p:sldId id="285" r:id="rId5"/>
    <p:sldId id="325" r:id="rId6"/>
    <p:sldId id="260" r:id="rId7"/>
    <p:sldId id="331" r:id="rId8"/>
    <p:sldId id="332" r:id="rId9"/>
    <p:sldId id="333" r:id="rId10"/>
    <p:sldId id="393" r:id="rId11"/>
    <p:sldId id="335" r:id="rId12"/>
    <p:sldId id="339" r:id="rId13"/>
    <p:sldId id="340" r:id="rId14"/>
    <p:sldId id="341" r:id="rId15"/>
    <p:sldId id="342" r:id="rId16"/>
    <p:sldId id="336" r:id="rId17"/>
    <p:sldId id="337" r:id="rId18"/>
    <p:sldId id="338" r:id="rId19"/>
    <p:sldId id="343" r:id="rId20"/>
    <p:sldId id="374" r:id="rId21"/>
    <p:sldId id="344" r:id="rId22"/>
    <p:sldId id="345" r:id="rId23"/>
    <p:sldId id="346" r:id="rId24"/>
    <p:sldId id="347" r:id="rId25"/>
    <p:sldId id="348" r:id="rId26"/>
    <p:sldId id="394" r:id="rId27"/>
    <p:sldId id="375" r:id="rId28"/>
    <p:sldId id="349" r:id="rId29"/>
    <p:sldId id="350" r:id="rId30"/>
    <p:sldId id="352" r:id="rId31"/>
    <p:sldId id="354" r:id="rId32"/>
    <p:sldId id="376" r:id="rId33"/>
    <p:sldId id="356" r:id="rId34"/>
    <p:sldId id="357" r:id="rId35"/>
    <p:sldId id="358" r:id="rId36"/>
    <p:sldId id="360" r:id="rId37"/>
    <p:sldId id="361" r:id="rId38"/>
    <p:sldId id="362" r:id="rId39"/>
    <p:sldId id="364" r:id="rId40"/>
    <p:sldId id="363" r:id="rId41"/>
    <p:sldId id="377" r:id="rId42"/>
    <p:sldId id="365" r:id="rId43"/>
    <p:sldId id="366" r:id="rId44"/>
    <p:sldId id="395" r:id="rId45"/>
    <p:sldId id="367" r:id="rId46"/>
    <p:sldId id="368" r:id="rId47"/>
    <p:sldId id="398" r:id="rId48"/>
    <p:sldId id="399" r:id="rId49"/>
    <p:sldId id="378" r:id="rId50"/>
    <p:sldId id="382" r:id="rId51"/>
    <p:sldId id="383" r:id="rId52"/>
    <p:sldId id="384" r:id="rId53"/>
    <p:sldId id="396" r:id="rId54"/>
    <p:sldId id="397" r:id="rId55"/>
    <p:sldId id="379" r:id="rId56"/>
    <p:sldId id="385" r:id="rId57"/>
    <p:sldId id="386" r:id="rId58"/>
    <p:sldId id="380" r:id="rId59"/>
    <p:sldId id="387" r:id="rId60"/>
    <p:sldId id="389" r:id="rId61"/>
    <p:sldId id="381" r:id="rId62"/>
    <p:sldId id="390" r:id="rId63"/>
    <p:sldId id="391" r:id="rId64"/>
    <p:sldId id="392" r:id="rId65"/>
    <p:sldId id="369" r:id="rId66"/>
    <p:sldId id="370" r:id="rId67"/>
    <p:sldId id="371" r:id="rId68"/>
    <p:sldId id="372" r:id="rId69"/>
    <p:sldId id="373" r:id="rId70"/>
  </p:sldIdLst>
  <p:sldSz cx="14630400" cy="8229600"/>
  <p:notesSz cx="6858000" cy="9144000"/>
  <p:defaultTex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88" userDrawn="1">
          <p15:clr>
            <a:srgbClr val="A4A3A4"/>
          </p15:clr>
        </p15:guide>
        <p15:guide id="2" orient="horz" pos="4637" userDrawn="1">
          <p15:clr>
            <a:srgbClr val="A4A3A4"/>
          </p15:clr>
        </p15:guide>
        <p15:guide id="3" orient="horz" pos="3859" userDrawn="1">
          <p15:clr>
            <a:srgbClr val="A4A3A4"/>
          </p15:clr>
        </p15:guide>
        <p15:guide id="4" orient="horz" pos="5114" userDrawn="1">
          <p15:clr>
            <a:srgbClr val="A4A3A4"/>
          </p15:clr>
        </p15:guide>
        <p15:guide id="5" orient="horz" pos="2160" userDrawn="1">
          <p15:clr>
            <a:srgbClr val="A4A3A4"/>
          </p15:clr>
        </p15:guide>
        <p15:guide id="6" orient="horz" pos="2205" userDrawn="1">
          <p15:clr>
            <a:srgbClr val="A4A3A4"/>
          </p15:clr>
        </p15:guide>
        <p15:guide id="7" orient="horz" pos="3325" userDrawn="1">
          <p15:clr>
            <a:srgbClr val="A4A3A4"/>
          </p15:clr>
        </p15:guide>
        <p15:guide id="8" orient="horz" pos="200" userDrawn="1">
          <p15:clr>
            <a:srgbClr val="A4A3A4"/>
          </p15:clr>
        </p15:guide>
        <p15:guide id="9" orient="horz" pos="3370" userDrawn="1">
          <p15:clr>
            <a:srgbClr val="A4A3A4"/>
          </p15:clr>
        </p15:guide>
        <p15:guide id="10" orient="horz" pos="4574" userDrawn="1">
          <p15:clr>
            <a:srgbClr val="A4A3A4"/>
          </p15:clr>
        </p15:guide>
        <p15:guide id="11" pos="1536" userDrawn="1">
          <p15:clr>
            <a:srgbClr val="A4A3A4"/>
          </p15:clr>
        </p15:guide>
        <p15:guide id="12" pos="2808" userDrawn="1">
          <p15:clr>
            <a:srgbClr val="A4A3A4"/>
          </p15:clr>
        </p15:guide>
        <p15:guide id="13" pos="4613" userDrawn="1">
          <p15:clr>
            <a:srgbClr val="A4A3A4"/>
          </p15:clr>
        </p15:guide>
        <p15:guide id="14" pos="4030" userDrawn="1">
          <p15:clr>
            <a:srgbClr val="A4A3A4"/>
          </p15:clr>
        </p15:guide>
        <p15:guide id="15" pos="7664" userDrawn="1">
          <p15:clr>
            <a:srgbClr val="A4A3A4"/>
          </p15:clr>
        </p15:guide>
        <p15:guide id="16" pos="3979" userDrawn="1">
          <p15:clr>
            <a:srgbClr val="A4A3A4"/>
          </p15:clr>
        </p15:guide>
        <p15:guide id="17" pos="2755" userDrawn="1">
          <p15:clr>
            <a:srgbClr val="A4A3A4"/>
          </p15:clr>
        </p15:guide>
        <p15:guide id="18" pos="1579" userDrawn="1">
          <p15:clr>
            <a:srgbClr val="A4A3A4"/>
          </p15:clr>
        </p15:guide>
        <p15:guide id="19" pos="7709" userDrawn="1">
          <p15:clr>
            <a:srgbClr val="A4A3A4"/>
          </p15:clr>
        </p15:guide>
        <p15:guide id="20" pos="5211" userDrawn="1">
          <p15:clr>
            <a:srgbClr val="A4A3A4"/>
          </p15:clr>
        </p15:guide>
        <p15:guide id="21" userDrawn="1">
          <p15:clr>
            <a:srgbClr val="A4A3A4"/>
          </p15:clr>
        </p15:guide>
        <p15:guide id="22" pos="5256" userDrawn="1">
          <p15:clr>
            <a:srgbClr val="A4A3A4"/>
          </p15:clr>
        </p15:guide>
        <p15:guide id="23" pos="6435" userDrawn="1">
          <p15:clr>
            <a:srgbClr val="A4A3A4"/>
          </p15:clr>
        </p15:guide>
        <p15:guide id="24" pos="6485" userDrawn="1">
          <p15:clr>
            <a:srgbClr val="A4A3A4"/>
          </p15:clr>
        </p15:guide>
        <p15:guide id="25" pos="8856" userDrawn="1">
          <p15:clr>
            <a:srgbClr val="A4A3A4"/>
          </p15:clr>
        </p15:guide>
        <p15:guide id="26" pos="336" userDrawn="1">
          <p15:clr>
            <a:srgbClr val="A4A3A4"/>
          </p15:clr>
        </p15:guide>
        <p15:guide id="27" pos="557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Caitlyn Ryan" initials="CR" lastIdx="2" clrIdx="2">
    <p:extLst>
      <p:ext uri="{19B8F6BF-5375-455C-9EA6-DF929625EA0E}">
        <p15:presenceInfo xmlns:p15="http://schemas.microsoft.com/office/powerpoint/2012/main" userId="S-1-5-21-383413107-1061881802-891584314-1252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595A5D"/>
    <a:srgbClr val="DCDCDC"/>
    <a:srgbClr val="F2F4F4"/>
    <a:srgbClr val="414042"/>
    <a:srgbClr val="0E2735"/>
    <a:srgbClr val="4F81BD"/>
    <a:srgbClr val="0C9B2E"/>
    <a:srgbClr val="FFFAD0"/>
    <a:srgbClr val="FFF8AE"/>
    <a:srgbClr val="FCB6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90" autoAdjust="0"/>
    <p:restoredTop sz="76127" autoAdjust="0"/>
  </p:normalViewPr>
  <p:slideViewPr>
    <p:cSldViewPr snapToGrid="0" showGuides="1">
      <p:cViewPr varScale="1">
        <p:scale>
          <a:sx n="51" d="100"/>
          <a:sy n="51" d="100"/>
        </p:scale>
        <p:origin x="1088" y="184"/>
      </p:cViewPr>
      <p:guideLst>
        <p:guide orient="horz" pos="1488"/>
        <p:guide orient="horz" pos="4637"/>
        <p:guide orient="horz" pos="3859"/>
        <p:guide orient="horz" pos="5114"/>
        <p:guide orient="horz" pos="2160"/>
        <p:guide orient="horz" pos="2205"/>
        <p:guide orient="horz" pos="3325"/>
        <p:guide orient="horz" pos="200"/>
        <p:guide orient="horz" pos="3370"/>
        <p:guide orient="horz" pos="4574"/>
        <p:guide pos="1536"/>
        <p:guide pos="2808"/>
        <p:guide pos="4613"/>
        <p:guide pos="4030"/>
        <p:guide pos="7664"/>
        <p:guide pos="3979"/>
        <p:guide pos="2755"/>
        <p:guide pos="1579"/>
        <p:guide pos="7709"/>
        <p:guide pos="5211"/>
        <p:guide/>
        <p:guide pos="5256"/>
        <p:guide pos="6435"/>
        <p:guide pos="6485"/>
        <p:guide pos="8856"/>
        <p:guide pos="336"/>
        <p:guide pos="557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7/5/19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731520" rtl="0" eaLnBrk="1" latinLnBrk="0" hangingPunct="1">
      <a:defRPr sz="1920" b="0" i="0" kern="1200">
        <a:solidFill>
          <a:schemeClr val="tx1"/>
        </a:solidFill>
        <a:latin typeface="Amazon Ember Regular" charset="0"/>
        <a:ea typeface="+mn-ea"/>
        <a:cs typeface="+mn-cs"/>
      </a:defRPr>
    </a:lvl1pPr>
    <a:lvl2pPr marL="731520" algn="l" defTabSz="731520" rtl="0" eaLnBrk="1" latinLnBrk="0" hangingPunct="1">
      <a:defRPr sz="1920" b="0" i="0" kern="1200">
        <a:solidFill>
          <a:schemeClr val="tx1"/>
        </a:solidFill>
        <a:latin typeface="Amazon Ember Regular" charset="0"/>
        <a:ea typeface="+mn-ea"/>
        <a:cs typeface="+mn-cs"/>
      </a:defRPr>
    </a:lvl2pPr>
    <a:lvl3pPr marL="1463040" algn="l" defTabSz="731520" rtl="0" eaLnBrk="1" latinLnBrk="0" hangingPunct="1">
      <a:defRPr sz="1920" b="0" i="0" kern="1200">
        <a:solidFill>
          <a:schemeClr val="tx1"/>
        </a:solidFill>
        <a:latin typeface="Amazon Ember Regular" charset="0"/>
        <a:ea typeface="+mn-ea"/>
        <a:cs typeface="+mn-cs"/>
      </a:defRPr>
    </a:lvl3pPr>
    <a:lvl4pPr marL="2194560" algn="l" defTabSz="731520" rtl="0" eaLnBrk="1" latinLnBrk="0" hangingPunct="1">
      <a:defRPr sz="1920" b="0" i="0" kern="1200">
        <a:solidFill>
          <a:schemeClr val="tx1"/>
        </a:solidFill>
        <a:latin typeface="Amazon Ember Regular" charset="0"/>
        <a:ea typeface="+mn-ea"/>
        <a:cs typeface="+mn-cs"/>
      </a:defRPr>
    </a:lvl4pPr>
    <a:lvl5pPr marL="2926080" algn="l" defTabSz="731520" rtl="0" eaLnBrk="1" latinLnBrk="0" hangingPunct="1">
      <a:defRPr sz="1920" b="0" i="0" kern="1200">
        <a:solidFill>
          <a:schemeClr val="tx1"/>
        </a:solidFill>
        <a:latin typeface="Amazon Ember Regular" charset="0"/>
        <a:ea typeface="+mn-ea"/>
        <a:cs typeface="+mn-cs"/>
      </a:defRPr>
    </a:lvl5pPr>
    <a:lvl6pPr marL="3657600" algn="l" defTabSz="731520" rtl="0" eaLnBrk="1" latinLnBrk="0" hangingPunct="1">
      <a:defRPr sz="1920" kern="1200">
        <a:solidFill>
          <a:schemeClr val="tx1"/>
        </a:solidFill>
        <a:latin typeface="+mn-lt"/>
        <a:ea typeface="+mn-ea"/>
        <a:cs typeface="+mn-cs"/>
      </a:defRPr>
    </a:lvl6pPr>
    <a:lvl7pPr marL="4389120" algn="l" defTabSz="731520" rtl="0" eaLnBrk="1" latinLnBrk="0" hangingPunct="1">
      <a:defRPr sz="1920" kern="1200">
        <a:solidFill>
          <a:schemeClr val="tx1"/>
        </a:solidFill>
        <a:latin typeface="+mn-lt"/>
        <a:ea typeface="+mn-ea"/>
        <a:cs typeface="+mn-cs"/>
      </a:defRPr>
    </a:lvl7pPr>
    <a:lvl8pPr marL="5120640" algn="l" defTabSz="731520" rtl="0" eaLnBrk="1" latinLnBrk="0" hangingPunct="1">
      <a:defRPr sz="1920" kern="1200">
        <a:solidFill>
          <a:schemeClr val="tx1"/>
        </a:solidFill>
        <a:latin typeface="+mn-lt"/>
        <a:ea typeface="+mn-ea"/>
        <a:cs typeface="+mn-cs"/>
      </a:defRPr>
    </a:lvl8pPr>
    <a:lvl9pPr marL="5852160" algn="l" defTabSz="73152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parquet.apache.org/"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orc.apache.org/"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github.com/awslabs/aws-big-data-blog/tree/master/aws-blog-spark-parquet-conversion"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aws.amazon.com/blogs/big-data/top-10-performance-tuning-tips-for-amazon-athena/"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docs.aws.amazon.com/athena/latest/ug/connect-with-jdbc.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https://</a:t>
            </a:r>
            <a:r>
              <a:rPr lang="en-US" dirty="0" err="1"/>
              <a:t>aws.amazon.com</a:t>
            </a:r>
            <a:r>
              <a:rPr lang="en-US" dirty="0"/>
              <a:t>/blogs/big-data/interactive-analysis-of-genomic-datasets-using-amazon-</a:t>
            </a:r>
            <a:r>
              <a:rPr lang="en-US" dirty="0" err="1"/>
              <a:t>athena</a:t>
            </a:r>
            <a:r>
              <a:rPr lang="en-US" dirty="0"/>
              <a:t>/</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10</a:t>
            </a:fld>
            <a:endParaRPr lang="en-US" dirty="0"/>
          </a:p>
        </p:txBody>
      </p:sp>
    </p:spTree>
    <p:extLst>
      <p:ext uri="{BB962C8B-B14F-4D97-AF65-F5344CB8AC3E}">
        <p14:creationId xmlns:p14="http://schemas.microsoft.com/office/powerpoint/2010/main" val="40963075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your own database and to reference your own data. There are two ways to do this — using a DDL statement or through a wizard.</a:t>
            </a:r>
          </a:p>
          <a:p>
            <a:endParaRPr lang="en-US" dirty="0"/>
          </a:p>
          <a:p>
            <a:r>
              <a:rPr lang="en-US" dirty="0"/>
              <a:t>Option to create the table using Athena’s table wizard (accessible from the Catalog Manager). In this case start by naming the table and specifying its location.</a:t>
            </a:r>
          </a:p>
          <a:p>
            <a:endParaRPr lang="en-US" dirty="0"/>
          </a:p>
          <a:p>
            <a:r>
              <a:rPr lang="en-US" dirty="0"/>
              <a:t>https://</a:t>
            </a:r>
            <a:r>
              <a:rPr lang="en-US" dirty="0" err="1"/>
              <a:t>aws.amazon.com</a:t>
            </a:r>
            <a:r>
              <a:rPr lang="en-US" dirty="0"/>
              <a:t>/blogs/</a:t>
            </a:r>
            <a:r>
              <a:rPr lang="en-US" dirty="0" err="1"/>
              <a:t>aws</a:t>
            </a:r>
            <a:r>
              <a:rPr lang="en-US" dirty="0"/>
              <a:t>/amazon-athena-interactive-sql-queries-for-data-in-amazon-s3/</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20</a:t>
            </a:fld>
            <a:endParaRPr lang="en-US" dirty="0"/>
          </a:p>
        </p:txBody>
      </p:sp>
    </p:spTree>
    <p:extLst>
      <p:ext uri="{BB962C8B-B14F-4D97-AF65-F5344CB8AC3E}">
        <p14:creationId xmlns:p14="http://schemas.microsoft.com/office/powerpoint/2010/main" val="785857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EXTERNAL TABLE </a:t>
            </a:r>
            <a:r>
              <a:rPr lang="en-US" dirty="0" err="1"/>
              <a:t>flights_parquet</a:t>
            </a:r>
            <a:r>
              <a:rPr lang="en-US" dirty="0"/>
              <a:t>…</a:t>
            </a:r>
          </a:p>
          <a:p>
            <a:endParaRPr lang="en-US" dirty="0"/>
          </a:p>
          <a:p>
            <a:r>
              <a:rPr lang="en-US" dirty="0"/>
              <a:t>PARTITIONED BY (year String)  STORED AS PARQUETLOCATION 's3://us-east-1.elasticmapreduce.samples/flights/cleaned/parquet/';</a:t>
            </a:r>
          </a:p>
          <a:p>
            <a:endParaRPr lang="en-US" dirty="0"/>
          </a:p>
          <a:p>
            <a:r>
              <a:rPr lang="en-US" dirty="0"/>
              <a:t>Because the data is partitioned by year, run one final query to set up the metadata for subsequent queries:</a:t>
            </a:r>
          </a:p>
          <a:p>
            <a:endParaRPr lang="en-US" dirty="0"/>
          </a:p>
          <a:p>
            <a:r>
              <a:rPr lang="en-US" dirty="0"/>
              <a:t>MSCK REPAIR TABLE </a:t>
            </a:r>
            <a:r>
              <a:rPr lang="en-US" dirty="0" err="1"/>
              <a:t>flights_csv</a:t>
            </a:r>
            <a:r>
              <a:rPr lang="en-US" dirty="0"/>
              <a:t>;</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21</a:t>
            </a:fld>
            <a:endParaRPr lang="en-US" dirty="0"/>
          </a:p>
        </p:txBody>
      </p:sp>
    </p:spTree>
    <p:extLst>
      <p:ext uri="{BB962C8B-B14F-4D97-AF65-F5344CB8AC3E}">
        <p14:creationId xmlns:p14="http://schemas.microsoft.com/office/powerpoint/2010/main" val="4032717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22</a:t>
            </a:fld>
            <a:endParaRPr lang="en-US" dirty="0"/>
          </a:p>
        </p:txBody>
      </p:sp>
    </p:spTree>
    <p:extLst>
      <p:ext uri="{BB962C8B-B14F-4D97-AF65-F5344CB8AC3E}">
        <p14:creationId xmlns:p14="http://schemas.microsoft.com/office/powerpoint/2010/main" val="658634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Amazon Athena query performance improves if you convert your data into open source columnar formats such as </a:t>
            </a:r>
            <a:r>
              <a:rPr lang="en-US" dirty="0">
                <a:hlinkClick r:id="rId3"/>
              </a:rPr>
              <a:t>Apache Parquet</a:t>
            </a:r>
            <a:r>
              <a:rPr lang="en-US" dirty="0"/>
              <a:t> or </a:t>
            </a:r>
            <a:r>
              <a:rPr lang="en-US" dirty="0">
                <a:hlinkClick r:id="rId4"/>
              </a:rPr>
              <a:t>ORC</a:t>
            </a:r>
            <a:r>
              <a:rPr lang="en-US" dirty="0"/>
              <a:t>.</a:t>
            </a:r>
          </a:p>
          <a:p>
            <a:r>
              <a:rPr lang="en-US" dirty="0"/>
              <a:t>You can do this to existing Amazon S3 data sources by creating a cluster in Amazon EMR and converting it using Hive. </a:t>
            </a:r>
          </a:p>
          <a:p>
            <a:endParaRPr lang="en-US" dirty="0"/>
          </a:p>
          <a:p>
            <a:r>
              <a:rPr lang="en-US" dirty="0"/>
              <a:t>http://</a:t>
            </a:r>
            <a:r>
              <a:rPr lang="en-US" dirty="0" err="1"/>
              <a:t>docs.aws.amazon.com</a:t>
            </a:r>
            <a:r>
              <a:rPr lang="en-US" dirty="0"/>
              <a:t>/</a:t>
            </a:r>
            <a:r>
              <a:rPr lang="en-US" dirty="0" err="1"/>
              <a:t>athena</a:t>
            </a:r>
            <a:r>
              <a:rPr lang="en-US" dirty="0"/>
              <a:t>/latest/</a:t>
            </a:r>
            <a:r>
              <a:rPr lang="en-US" dirty="0" err="1"/>
              <a:t>ug</a:t>
            </a:r>
            <a:r>
              <a:rPr lang="en-US" dirty="0"/>
              <a:t>/convert-to-</a:t>
            </a:r>
            <a:r>
              <a:rPr lang="en-US" dirty="0" err="1"/>
              <a:t>columnar.html</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SerDes stands for Serializer/</a:t>
            </a:r>
            <a:r>
              <a:rPr lang="en-US" dirty="0" err="1"/>
              <a:t>Deserializer</a:t>
            </a:r>
            <a:r>
              <a:rPr lang="en-US" dirty="0"/>
              <a:t>, which are libraries that tell Hive how to interpret data formats. Hive DLL statements require you to specify a SerDes, so that the system knows how to interpret the data that you’re pointing to.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Amazon Athena uses SerDes to interpret the data read from Amazon S3. The concept of SerDes in Athena is the same as the concept used in Hive. </a:t>
            </a:r>
          </a:p>
          <a:p>
            <a:endParaRPr lang="en-US"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25</a:t>
            </a:fld>
            <a:endParaRPr lang="en-US" dirty="0"/>
          </a:p>
        </p:txBody>
      </p:sp>
    </p:spTree>
    <p:extLst>
      <p:ext uri="{BB962C8B-B14F-4D97-AF65-F5344CB8AC3E}">
        <p14:creationId xmlns:p14="http://schemas.microsoft.com/office/powerpoint/2010/main" val="1162863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Amazon Athena supports the following SerDes:</a:t>
            </a:r>
          </a:p>
          <a:p>
            <a:r>
              <a:rPr lang="en-US" sz="2000" dirty="0"/>
              <a:t>Apache Web Logs: "org.apache.hadoop.hive.serde2.RegexSerDe"</a:t>
            </a:r>
          </a:p>
          <a:p>
            <a:r>
              <a:rPr lang="en-US" sz="2000" dirty="0"/>
              <a:t>CSV: "org.apache.hadoop.hive.serde2.lazy.LazySimpleSerDe"</a:t>
            </a:r>
          </a:p>
          <a:p>
            <a:r>
              <a:rPr lang="en-US" sz="2000" dirty="0"/>
              <a:t>TSV: "org.apache.hadoop.hive.serde2.lazy.LazySimpleSerDe"</a:t>
            </a:r>
          </a:p>
          <a:p>
            <a:r>
              <a:rPr lang="en-US" sz="2000" dirty="0"/>
              <a:t>Custom Delimiters: "org.apache.hadoop.hive.serde2.lazy.LazySimpleSerDe"</a:t>
            </a:r>
          </a:p>
          <a:p>
            <a:r>
              <a:rPr lang="en-US" sz="2000" dirty="0"/>
              <a:t>Parquet: "</a:t>
            </a:r>
            <a:r>
              <a:rPr lang="en-US" sz="2000" dirty="0" err="1"/>
              <a:t>org.apache.hadoop.hive.ql.io.parquet.serde.ParquetHiveSerDe</a:t>
            </a:r>
            <a:r>
              <a:rPr lang="en-US" sz="2000" dirty="0"/>
              <a:t>"</a:t>
            </a:r>
          </a:p>
          <a:p>
            <a:r>
              <a:rPr lang="en-US" sz="2000" dirty="0"/>
              <a:t>Orc: "</a:t>
            </a:r>
            <a:r>
              <a:rPr lang="en-US" sz="2000" dirty="0" err="1"/>
              <a:t>org.apache.hadoop.hive.ql.io.orc.OrcSerde</a:t>
            </a:r>
            <a:r>
              <a:rPr lang="en-US" sz="2000" dirty="0"/>
              <a:t>"</a:t>
            </a:r>
          </a:p>
          <a:p>
            <a:r>
              <a:rPr lang="en-US" sz="2000" dirty="0"/>
              <a:t>JSON: “</a:t>
            </a:r>
            <a:r>
              <a:rPr lang="en-US" sz="2000" dirty="0" err="1"/>
              <a:t>org.apache.hive.hcatalog.data.JsonSerDe</a:t>
            </a:r>
            <a:r>
              <a:rPr lang="en-US" sz="2000" dirty="0"/>
              <a:t>” OR </a:t>
            </a:r>
            <a:r>
              <a:rPr lang="en-US" sz="2000" dirty="0" err="1"/>
              <a:t>org.openx.data.jsonserde.JsonSerDe</a:t>
            </a:r>
            <a:endParaRPr lang="en-US" sz="2000" dirty="0"/>
          </a:p>
          <a:p>
            <a:endParaRPr lang="en-US"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26</a:t>
            </a:fld>
            <a:endParaRPr lang="en-US" dirty="0"/>
          </a:p>
        </p:txBody>
      </p:sp>
    </p:spTree>
    <p:extLst>
      <p:ext uri="{BB962C8B-B14F-4D97-AF65-F5344CB8AC3E}">
        <p14:creationId xmlns:p14="http://schemas.microsoft.com/office/powerpoint/2010/main" val="385946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Amazon Athena supports both simple data types such as INTEGER, DOUBLE, VARCHAR and complex data types such as MAPS, ARRAY and STRUCT.  </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27</a:t>
            </a:fld>
            <a:endParaRPr lang="en-US" dirty="0"/>
          </a:p>
        </p:txBody>
      </p:sp>
    </p:spTree>
    <p:extLst>
      <p:ext uri="{BB962C8B-B14F-4D97-AF65-F5344CB8AC3E}">
        <p14:creationId xmlns:p14="http://schemas.microsoft.com/office/powerpoint/2010/main" val="2821862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Partition by Year</a:t>
            </a:r>
          </a:p>
          <a:p>
            <a:r>
              <a:rPr lang="en-US" dirty="0"/>
              <a:t>https://</a:t>
            </a:r>
            <a:r>
              <a:rPr lang="en-US" dirty="0" err="1"/>
              <a:t>aws.amazon.com</a:t>
            </a:r>
            <a:r>
              <a:rPr lang="en-US" dirty="0"/>
              <a:t>/blogs/</a:t>
            </a:r>
            <a:r>
              <a:rPr lang="en-US" dirty="0" err="1"/>
              <a:t>aws</a:t>
            </a:r>
            <a:r>
              <a:rPr lang="en-US" dirty="0"/>
              <a:t>/amazon-athena-interactive-sql-queries-for-data-in-amazon-s3/</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31</a:t>
            </a:fld>
            <a:endParaRPr lang="en-US" dirty="0"/>
          </a:p>
        </p:txBody>
      </p:sp>
    </p:spTree>
    <p:extLst>
      <p:ext uri="{BB962C8B-B14F-4D97-AF65-F5344CB8AC3E}">
        <p14:creationId xmlns:p14="http://schemas.microsoft.com/office/powerpoint/2010/main" val="24154230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33</a:t>
            </a:fld>
            <a:endParaRPr lang="en-US" dirty="0"/>
          </a:p>
        </p:txBody>
      </p:sp>
    </p:spTree>
    <p:extLst>
      <p:ext uri="{BB962C8B-B14F-4D97-AF65-F5344CB8AC3E}">
        <p14:creationId xmlns:p14="http://schemas.microsoft.com/office/powerpoint/2010/main" val="11358615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why convert? Performance and cost savings in columnar formats</a:t>
            </a:r>
          </a:p>
          <a:p>
            <a:endParaRPr lang="en-US" dirty="0"/>
          </a:p>
          <a:p>
            <a:r>
              <a:rPr lang="en-US" dirty="0"/>
              <a:t>http://</a:t>
            </a:r>
            <a:r>
              <a:rPr lang="en-US" dirty="0" err="1"/>
              <a:t>docs.aws.amazon.com</a:t>
            </a:r>
            <a:r>
              <a:rPr lang="en-US" dirty="0"/>
              <a:t>/</a:t>
            </a:r>
            <a:r>
              <a:rPr lang="en-US" dirty="0" err="1"/>
              <a:t>athena</a:t>
            </a:r>
            <a:r>
              <a:rPr lang="en-US" dirty="0"/>
              <a:t>/latest/</a:t>
            </a:r>
            <a:r>
              <a:rPr lang="en-US" dirty="0" err="1"/>
              <a:t>ug</a:t>
            </a:r>
            <a:r>
              <a:rPr lang="en-US" dirty="0"/>
              <a:t>/convert-to-</a:t>
            </a:r>
            <a:r>
              <a:rPr lang="en-US" dirty="0" err="1"/>
              <a:t>columnar.html</a:t>
            </a:r>
            <a:endParaRPr lang="en-US" dirty="0"/>
          </a:p>
          <a:p>
            <a:endParaRPr lang="en-US" dirty="0"/>
          </a:p>
          <a:p>
            <a:r>
              <a:rPr lang="en-US" dirty="0"/>
              <a:t>You can use AWS CLI directly to spin up the EMR cluster</a:t>
            </a:r>
            <a:r>
              <a:rPr lang="en-US" baseline="0" dirty="0"/>
              <a:t>, using EMR 4.7.0. </a:t>
            </a:r>
          </a:p>
          <a:p>
            <a:r>
              <a:rPr lang="en-US" dirty="0"/>
              <a:t>Create an Amazon EMR cluster using the emr-4.7.0 release to convert the data using the following AWS CLI </a:t>
            </a:r>
            <a:r>
              <a:rPr lang="en-US" dirty="0" err="1"/>
              <a:t>emr</a:t>
            </a:r>
            <a:r>
              <a:rPr lang="en-US" dirty="0"/>
              <a:t> create-cluster command</a:t>
            </a:r>
            <a:endParaRPr lang="en-US" baseline="0" dirty="0"/>
          </a:p>
          <a:p>
            <a:r>
              <a:rPr lang="en-US" baseline="0" dirty="0"/>
              <a:t>To monitor cluster:</a:t>
            </a:r>
          </a:p>
          <a:p>
            <a:r>
              <a:rPr lang="en-US" dirty="0" err="1"/>
              <a:t>aws</a:t>
            </a:r>
            <a:r>
              <a:rPr lang="en-US" dirty="0"/>
              <a:t> </a:t>
            </a:r>
            <a:r>
              <a:rPr lang="en-US" dirty="0" err="1"/>
              <a:t>emr</a:t>
            </a:r>
            <a:r>
              <a:rPr lang="en-US" dirty="0"/>
              <a:t> list-steps --cluster-id </a:t>
            </a:r>
            <a:r>
              <a:rPr lang="en-US" dirty="0" err="1"/>
              <a:t>myClusterID</a:t>
            </a:r>
            <a:endParaRPr lang="en-US" baseline="0" dirty="0"/>
          </a:p>
          <a:p>
            <a:endParaRPr lang="en-US" baseline="0" dirty="0"/>
          </a:p>
          <a:p>
            <a:r>
              <a:rPr lang="en-US" baseline="0" dirty="0"/>
              <a:t>Or you can run queries against Hive to do the conversion:</a:t>
            </a:r>
          </a:p>
          <a:p>
            <a:r>
              <a:rPr lang="en-US" dirty="0"/>
              <a:t>The script stores the above impressions table columns from the date, 2009-04-14-04-05, into s3://</a:t>
            </a:r>
            <a:r>
              <a:rPr lang="en-US" dirty="0" err="1"/>
              <a:t>myBucket</a:t>
            </a:r>
            <a:r>
              <a:rPr lang="en-US" dirty="0"/>
              <a:t>/</a:t>
            </a:r>
            <a:r>
              <a:rPr lang="en-US" dirty="0" err="1"/>
              <a:t>myParket</a:t>
            </a:r>
            <a:r>
              <a:rPr lang="en-US" dirty="0"/>
              <a:t>/ in a Parquet-formatted file. The full script is located on Amazon S3 at:</a:t>
            </a:r>
          </a:p>
          <a:p>
            <a:r>
              <a:rPr lang="en-US" i="1" dirty="0"/>
              <a:t>s3://</a:t>
            </a:r>
            <a:r>
              <a:rPr lang="en-US" i="1" dirty="0" err="1"/>
              <a:t>athena</a:t>
            </a:r>
            <a:r>
              <a:rPr lang="en-US" i="1" dirty="0"/>
              <a:t>-examples/conversion/write-parquet-to-s3.q</a:t>
            </a:r>
            <a:endParaRPr lang="en-US" dirty="0"/>
          </a:p>
          <a:p>
            <a:endParaRPr lang="en-US" baseline="0" dirty="0"/>
          </a:p>
          <a:p>
            <a:r>
              <a:rPr lang="en-US" dirty="0">
                <a:hlinkClick r:id="rId3"/>
              </a:rPr>
              <a:t>PySpark script, about 20 lines long, running on Amazon EMR to convert data into Apache Parquet</a:t>
            </a:r>
            <a:r>
              <a:rPr lang="en-US" dirty="0"/>
              <a:t>. The script also partitions data by year, month, and day. </a:t>
            </a:r>
            <a:endParaRPr lang="en-US" baseline="0" dirty="0"/>
          </a:p>
          <a:p>
            <a:endParaRPr lang="en-US" baseline="0" dirty="0"/>
          </a:p>
          <a:p>
            <a:endParaRPr lang="en-US"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34</a:t>
            </a:fld>
            <a:endParaRPr lang="en-US" dirty="0"/>
          </a:p>
        </p:txBody>
      </p:sp>
    </p:spTree>
    <p:extLst>
      <p:ext uri="{BB962C8B-B14F-4D97-AF65-F5344CB8AC3E}">
        <p14:creationId xmlns:p14="http://schemas.microsoft.com/office/powerpoint/2010/main" val="24810751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https://</a:t>
            </a:r>
            <a:r>
              <a:rPr lang="en-US" dirty="0" err="1"/>
              <a:t>aws.amazon.com</a:t>
            </a:r>
            <a:r>
              <a:rPr lang="en-US" dirty="0"/>
              <a:t>/blogs/big-data/analyzing-data-in-s3-using-amazon-athena/</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35</a:t>
            </a:fld>
            <a:endParaRPr lang="en-US" dirty="0"/>
          </a:p>
        </p:txBody>
      </p:sp>
    </p:spTree>
    <p:extLst>
      <p:ext uri="{BB962C8B-B14F-4D97-AF65-F5344CB8AC3E}">
        <p14:creationId xmlns:p14="http://schemas.microsoft.com/office/powerpoint/2010/main" val="2258580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Amazon EMR goes far beyond just running SQL queries. With EMR you can run a wide variety of scale-out data processing tasks for applications such as machine learning, graph analytics, data transformation, streaming data, and virtually anything you can code. You should use Amazon EMR if you use custom code to process and analyze extremely large datasets with the latest big data processing frameworks such as Spark, Hadoop, Presto, or </a:t>
            </a:r>
            <a:r>
              <a:rPr lang="en-US" dirty="0" err="1"/>
              <a:t>Hbase</a:t>
            </a:r>
            <a:r>
              <a:rPr lang="en-US" dirty="0"/>
              <a:t>. Amazon EMR gives you full control over the configuration of your clusters and the software installed on them.</a:t>
            </a:r>
            <a:br>
              <a:rPr lang="en-US" dirty="0"/>
            </a:br>
            <a:endParaRPr lang="en-US" dirty="0"/>
          </a:p>
          <a:p>
            <a:r>
              <a:rPr lang="en-US" dirty="0"/>
              <a:t>You should use Amazon Athena if you want to run interactive ad hoc SQL queries against data on Amazon S3, without having to manage any infrastructure or clusters.</a:t>
            </a:r>
          </a:p>
          <a:p>
            <a:endParaRPr lang="en-US" dirty="0"/>
          </a:p>
          <a:p>
            <a:r>
              <a:rPr lang="en-US" dirty="0"/>
              <a:t>Amazon Athena supports many of the same data formats as Amazon EMR. Athena’s data catalog is Hive </a:t>
            </a:r>
            <a:r>
              <a:rPr lang="en-US" dirty="0" err="1"/>
              <a:t>metastore</a:t>
            </a:r>
            <a:r>
              <a:rPr lang="en-US" dirty="0"/>
              <a:t> compatible. If you're using EMR and already have a Hive </a:t>
            </a:r>
            <a:r>
              <a:rPr lang="en-US" dirty="0" err="1"/>
              <a:t>metastore</a:t>
            </a:r>
            <a:r>
              <a:rPr lang="en-US" dirty="0"/>
              <a:t>, you simply execute your DDL statements on Amazon Athena, and then you can start querying your data right away without impacting your Amazon EMR jobs.</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11</a:t>
            </a:fld>
            <a:endParaRPr lang="en-US" dirty="0"/>
          </a:p>
        </p:txBody>
      </p:sp>
    </p:spTree>
    <p:extLst>
      <p:ext uri="{BB962C8B-B14F-4D97-AF65-F5344CB8AC3E}">
        <p14:creationId xmlns:p14="http://schemas.microsoft.com/office/powerpoint/2010/main" val="9333566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https://</a:t>
            </a:r>
            <a:r>
              <a:rPr lang="en-US" dirty="0" err="1"/>
              <a:t>aws.amazon.com</a:t>
            </a:r>
            <a:r>
              <a:rPr lang="en-US" dirty="0"/>
              <a:t>/blogs/big-data/analyzing-data-in-s3-using-amazon-athena/</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36</a:t>
            </a:fld>
            <a:endParaRPr lang="en-US" dirty="0"/>
          </a:p>
        </p:txBody>
      </p:sp>
    </p:spTree>
    <p:extLst>
      <p:ext uri="{BB962C8B-B14F-4D97-AF65-F5344CB8AC3E}">
        <p14:creationId xmlns:p14="http://schemas.microsoft.com/office/powerpoint/2010/main" val="17227070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Partitions added for every year of flight data from 1987 to 2016</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37</a:t>
            </a:fld>
            <a:endParaRPr lang="en-US" dirty="0"/>
          </a:p>
        </p:txBody>
      </p:sp>
    </p:spTree>
    <p:extLst>
      <p:ext uri="{BB962C8B-B14F-4D97-AF65-F5344CB8AC3E}">
        <p14:creationId xmlns:p14="http://schemas.microsoft.com/office/powerpoint/2010/main" val="9578400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https://</a:t>
            </a:r>
            <a:r>
              <a:rPr lang="en-US" dirty="0" err="1"/>
              <a:t>aws.amazon.com</a:t>
            </a:r>
            <a:r>
              <a:rPr lang="en-US" dirty="0"/>
              <a:t>/blogs/big-data/analyzing-data-in-s3-using-amazon-athena/</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39</a:t>
            </a:fld>
            <a:endParaRPr lang="en-US" dirty="0"/>
          </a:p>
        </p:txBody>
      </p:sp>
    </p:spTree>
    <p:extLst>
      <p:ext uri="{BB962C8B-B14F-4D97-AF65-F5344CB8AC3E}">
        <p14:creationId xmlns:p14="http://schemas.microsoft.com/office/powerpoint/2010/main" val="36590085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Amazon Athena allows you to control access to your data by using AWS Identity and Access Management (IAM) policies, Access Control Lists (ACLs), and Amazon S3 bucket policies. </a:t>
            </a:r>
          </a:p>
          <a:p>
            <a:r>
              <a:rPr lang="en-US" dirty="0"/>
              <a:t>With IAM policies, you can grant IAM users fine-grained control to your S3 buckets. </a:t>
            </a:r>
          </a:p>
          <a:p>
            <a:r>
              <a:rPr lang="en-US" dirty="0"/>
              <a:t>By controlling access to data in S3, you can restrict users from querying it using Athena.</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40</a:t>
            </a:fld>
            <a:endParaRPr lang="en-US" dirty="0"/>
          </a:p>
        </p:txBody>
      </p:sp>
    </p:spTree>
    <p:extLst>
      <p:ext uri="{BB962C8B-B14F-4D97-AF65-F5344CB8AC3E}">
        <p14:creationId xmlns:p14="http://schemas.microsoft.com/office/powerpoint/2010/main" val="2853028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Saved Queries</a:t>
            </a:r>
            <a:r>
              <a:rPr lang="en-US" dirty="0"/>
              <a:t> to see all of the queries that have been saved.</a:t>
            </a:r>
          </a:p>
          <a:p>
            <a:r>
              <a:rPr lang="en-US" dirty="0"/>
              <a:t>https://</a:t>
            </a:r>
            <a:r>
              <a:rPr lang="en-US" dirty="0" err="1"/>
              <a:t>aws.amazon.com</a:t>
            </a:r>
            <a:r>
              <a:rPr lang="en-US" dirty="0"/>
              <a:t>/blogs/</a:t>
            </a:r>
            <a:r>
              <a:rPr lang="en-US" dirty="0" err="1"/>
              <a:t>aws</a:t>
            </a:r>
            <a:r>
              <a:rPr lang="en-US" dirty="0"/>
              <a:t>/amazon-athena-interactive-sql-queries-for-data-in-amazon-s3/</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42</a:t>
            </a:fld>
            <a:endParaRPr lang="en-US" dirty="0"/>
          </a:p>
        </p:txBody>
      </p:sp>
    </p:spTree>
    <p:extLst>
      <p:ext uri="{BB962C8B-B14F-4D97-AF65-F5344CB8AC3E}">
        <p14:creationId xmlns:p14="http://schemas.microsoft.com/office/powerpoint/2010/main" val="35941384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https://aws.amazon.com/blogs/big-data/top-10-performance-tuning-tips-for-amazon-athena/</a:t>
            </a:r>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45</a:t>
            </a:fld>
            <a:endParaRPr lang="en-US" dirty="0"/>
          </a:p>
        </p:txBody>
      </p:sp>
    </p:spTree>
    <p:extLst>
      <p:ext uri="{BB962C8B-B14F-4D97-AF65-F5344CB8AC3E}">
        <p14:creationId xmlns:p14="http://schemas.microsoft.com/office/powerpoint/2010/main" val="19986871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62</a:t>
            </a:fld>
            <a:endParaRPr lang="en-US" dirty="0"/>
          </a:p>
        </p:txBody>
      </p:sp>
    </p:spTree>
    <p:extLst>
      <p:ext uri="{BB962C8B-B14F-4D97-AF65-F5344CB8AC3E}">
        <p14:creationId xmlns:p14="http://schemas.microsoft.com/office/powerpoint/2010/main" val="2884171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Pricing Example </a:t>
            </a:r>
          </a:p>
          <a:p>
            <a:r>
              <a:rPr lang="en-US" dirty="0"/>
              <a:t>Consider a table with 3 equally sized columns, stored as an uncompressed text file with a total size of 3 TB on Amazon S3. Running a query to get data from a single column of the table, requires Amazon Athena to scan the entire file, because text formats can’t be split.</a:t>
            </a:r>
            <a:br>
              <a:rPr lang="en-US" dirty="0"/>
            </a:br>
            <a:endParaRPr lang="en-US" dirty="0"/>
          </a:p>
          <a:p>
            <a:r>
              <a:rPr lang="en-US" dirty="0"/>
              <a:t>This query would cost: </a:t>
            </a:r>
            <a:r>
              <a:rPr lang="en-US" b="1" dirty="0"/>
              <a:t>$15</a:t>
            </a:r>
            <a:r>
              <a:rPr lang="en-US" dirty="0"/>
              <a:t>. (Price for 3 TB scanned is 3 * $5/TB = $15)</a:t>
            </a:r>
            <a:br>
              <a:rPr lang="en-US" dirty="0"/>
            </a:br>
            <a:endParaRPr lang="en-US" dirty="0"/>
          </a:p>
          <a:p>
            <a:r>
              <a:rPr lang="en-US" dirty="0"/>
              <a:t>If you compress your file using GZIP, you might see 3:1 compression gains. In this case, you would have a compressed file with a size of 1 TB. The same query on this file would cost $5. Athena has to scan the entire file again, but because it’s three times smaller in size, you pay one third of what you did before.</a:t>
            </a:r>
            <a:br>
              <a:rPr lang="en-US" dirty="0"/>
            </a:br>
            <a:endParaRPr lang="en-US" dirty="0"/>
          </a:p>
          <a:p>
            <a:r>
              <a:rPr lang="en-US" dirty="0"/>
              <a:t>If you compress your file and also convert it to a columnar format like Apache Parquet, achieving 3:1 compression, you would still end up with 1 TB of data on Amazon S3. But, in this case, because Parquet is columnar, Amazon Athena can read only the column that is relevant for the query being run. Because the query in question only references a single column, Athena reads only that column and can avoid reading two thirds of the file. Since Athena only reads one third of the file, it scans just 0.33TB of data from S3.</a:t>
            </a:r>
          </a:p>
          <a:p>
            <a:r>
              <a:rPr lang="en-US" dirty="0"/>
              <a:t>This query would cost: </a:t>
            </a:r>
            <a:r>
              <a:rPr lang="en-US" b="1" dirty="0"/>
              <a:t>$1.67</a:t>
            </a:r>
            <a:r>
              <a:rPr lang="en-US" dirty="0"/>
              <a:t>. There is a 3x savings from compression and 3x savings for reading only one column.</a:t>
            </a:r>
            <a:br>
              <a:rPr lang="en-US" dirty="0"/>
            </a:br>
            <a:r>
              <a:rPr lang="en-US" dirty="0"/>
              <a:t>(File size = 3TB/3 = 1 TB. Data scanned when reading a single column = 1TB/3 = 0.33 TB. Price for 0.33 TB = 0.33 * $5/TB = $1.67)</a:t>
            </a:r>
          </a:p>
          <a:p>
            <a:endParaRPr lang="en-US"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64</a:t>
            </a:fld>
            <a:endParaRPr lang="en-US" dirty="0"/>
          </a:p>
        </p:txBody>
      </p:sp>
    </p:spTree>
    <p:extLst>
      <p:ext uri="{BB962C8B-B14F-4D97-AF65-F5344CB8AC3E}">
        <p14:creationId xmlns:p14="http://schemas.microsoft.com/office/powerpoint/2010/main" val="32125368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Q: How do I lower my costs?</a:t>
            </a:r>
            <a:endParaRPr lang="en-US" dirty="0"/>
          </a:p>
          <a:p>
            <a:r>
              <a:rPr lang="en-US" dirty="0"/>
              <a:t>You can save 30%-90% on your query costs and get better performance by compressing, partitioning, and converting your data into columnar formats. Each of these operations reduces the amount of data Amazon Athena needs to scan to execute a query. Amazon Athena supports Apache Parquet and ORC, two of the most popular open-source columnar formats. You can see the amount of data scanned per query, on the Athena console.  </a:t>
            </a:r>
          </a:p>
          <a:p>
            <a:endParaRPr lang="en-US" dirty="0"/>
          </a:p>
          <a:p>
            <a:r>
              <a:rPr lang="en-US" dirty="0"/>
              <a:t>https://</a:t>
            </a:r>
            <a:r>
              <a:rPr lang="en-US" dirty="0" err="1"/>
              <a:t>aws.amazon.com</a:t>
            </a:r>
            <a:r>
              <a:rPr lang="en-US" dirty="0"/>
              <a:t>/</a:t>
            </a:r>
            <a:r>
              <a:rPr lang="en-US" dirty="0" err="1"/>
              <a:t>athena</a:t>
            </a:r>
            <a:r>
              <a:rPr lang="en-US" dirty="0"/>
              <a:t>/</a:t>
            </a:r>
            <a:r>
              <a:rPr lang="en-US" dirty="0" err="1"/>
              <a:t>faqs</a:t>
            </a:r>
            <a:r>
              <a:rPr lang="en-US" dirty="0"/>
              <a:t>/</a:t>
            </a:r>
          </a:p>
          <a:p>
            <a:endParaRPr lang="en-US" dirty="0"/>
          </a:p>
          <a:p>
            <a:r>
              <a:rPr lang="en-US" dirty="0"/>
              <a:t>https://</a:t>
            </a:r>
            <a:r>
              <a:rPr lang="en-US" dirty="0" err="1"/>
              <a:t>en.wikipedia.org</a:t>
            </a:r>
            <a:r>
              <a:rPr lang="en-US" dirty="0"/>
              <a:t>/wiki/Parquetry</a:t>
            </a:r>
          </a:p>
          <a:p>
            <a:endParaRPr lang="en-US"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65</a:t>
            </a:fld>
            <a:endParaRPr lang="en-US" dirty="0"/>
          </a:p>
        </p:txBody>
      </p:sp>
    </p:spTree>
    <p:extLst>
      <p:ext uri="{BB962C8B-B14F-4D97-AF65-F5344CB8AC3E}">
        <p14:creationId xmlns:p14="http://schemas.microsoft.com/office/powerpoint/2010/main" val="2183960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b="1" dirty="0"/>
              <a:t>data warehouse </a:t>
            </a:r>
            <a:r>
              <a:rPr lang="en-US" dirty="0"/>
              <a:t>like Amazon Redshift is your best choice when you need to pull together data from many different sources – like inventory systems, financial systems, and retail sales systems – into a common format, and store it for long periods of time, to build sophisticated business reports </a:t>
            </a:r>
            <a:r>
              <a:rPr lang="en-US" b="1" dirty="0"/>
              <a:t>from historical data</a:t>
            </a:r>
            <a:r>
              <a:rPr lang="en-US" dirty="0"/>
              <a:t>; then a data warehouse like Amazon Redshift is the best choice.</a:t>
            </a:r>
          </a:p>
          <a:p>
            <a:r>
              <a:rPr lang="en-US" dirty="0"/>
              <a:t>Data warehouses collect data from across the company and act as the </a:t>
            </a:r>
            <a:r>
              <a:rPr lang="en-US" b="1" dirty="0"/>
              <a:t>“single source of truth” for report generation and analysis</a:t>
            </a:r>
            <a:r>
              <a:rPr lang="en-US" dirty="0"/>
              <a:t>. Data warehouses pull data from many sources, format and organize it, store it, and support complex, high speed queries that produce business reports. The query engine in Amazon Redshift has been optimized to perform especially well on this use case - where you need to run complex queries </a:t>
            </a:r>
            <a:r>
              <a:rPr lang="en-US" b="1" dirty="0"/>
              <a:t>that join large numbers of very large database tables. </a:t>
            </a:r>
          </a:p>
          <a:p>
            <a:endParaRPr lang="en-US" dirty="0"/>
          </a:p>
          <a:p>
            <a:r>
              <a:rPr lang="en-US" dirty="0"/>
              <a:t>By comparison, query services like Amazon Athena make it easy to run </a:t>
            </a:r>
            <a:r>
              <a:rPr lang="en-US" b="1" dirty="0"/>
              <a:t>interactive queries </a:t>
            </a:r>
            <a:r>
              <a:rPr lang="en-US" dirty="0"/>
              <a:t>against data directly in Amazon S3 without worrying about formatting data or managing infrastructure. For example, Athena is great if you just need to run a quick query on some web logs to troubleshoot a performance issue on your site. With query services, you can get started fast. You just define a table for your data and start querying using </a:t>
            </a:r>
            <a:r>
              <a:rPr lang="en-US" b="1" dirty="0"/>
              <a:t>standard SQL</a:t>
            </a:r>
            <a:r>
              <a:rPr lang="en-US" dirty="0"/>
              <a:t>.</a:t>
            </a:r>
          </a:p>
          <a:p>
            <a:endParaRPr lang="en-US" dirty="0"/>
          </a:p>
          <a:p>
            <a:r>
              <a:rPr lang="en-US" dirty="0"/>
              <a:t>You can also use both services together. If you stage your data on Amazon S3 before loading it into Amazon Redshift, that data can also be registered with and queried by Amazon Athena.</a:t>
            </a:r>
          </a:p>
          <a:p>
            <a:endParaRPr lang="en-US"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12</a:t>
            </a:fld>
            <a:endParaRPr lang="en-US" dirty="0"/>
          </a:p>
        </p:txBody>
      </p:sp>
    </p:spTree>
    <p:extLst>
      <p:ext uri="{BB962C8B-B14F-4D97-AF65-F5344CB8AC3E}">
        <p14:creationId xmlns:p14="http://schemas.microsoft.com/office/powerpoint/2010/main" val="478659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val="4021432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Amazon Athena integrates with Amazon </a:t>
            </a:r>
            <a:r>
              <a:rPr lang="en-US" dirty="0" err="1"/>
              <a:t>QuickSight</a:t>
            </a:r>
            <a:r>
              <a:rPr lang="en-US" dirty="0"/>
              <a:t> for easy visualization. You can also use Amazon Athena to generate reports or to explore data with business intelligence tools or SQL clients, connected via a </a:t>
            </a:r>
            <a:r>
              <a:rPr lang="en-US" dirty="0">
                <a:hlinkClick r:id="rId3"/>
              </a:rPr>
              <a:t>JDBC driver</a:t>
            </a:r>
            <a:r>
              <a:rPr lang="en-US" dirty="0"/>
              <a:t>.</a:t>
            </a:r>
          </a:p>
          <a:p>
            <a:endParaRPr lang="en-US" dirty="0"/>
          </a:p>
          <a:p>
            <a:r>
              <a:rPr lang="en-US" dirty="0"/>
              <a:t>With EMR you can run a wide variety of scale-out data processing tasks for applications such as machine learning, graph analytics, data transformation, streaming data, and virtually anything you can code. You should use Amazon EMR if you use custom code to process and analyze extremely large datasets with the latest big data processing frameworks such as Spark, Hadoop, Presto, or </a:t>
            </a:r>
            <a:r>
              <a:rPr lang="en-US" dirty="0" err="1"/>
              <a:t>Hbase</a:t>
            </a:r>
            <a:r>
              <a:rPr lang="en-US" dirty="0"/>
              <a:t>.</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14</a:t>
            </a:fld>
            <a:endParaRPr lang="en-US" dirty="0"/>
          </a:p>
        </p:txBody>
      </p:sp>
    </p:spTree>
    <p:extLst>
      <p:ext uri="{BB962C8B-B14F-4D97-AF65-F5344CB8AC3E}">
        <p14:creationId xmlns:p14="http://schemas.microsoft.com/office/powerpoint/2010/main" val="2249964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use both services together. If you stage your data on Amazon S3 before loading it into Amazon Redshift, that data can also be registered with and queried by Amazon Athena.</a:t>
            </a:r>
          </a:p>
          <a:p>
            <a:endParaRPr lang="en-US" dirty="0"/>
          </a:p>
          <a:p>
            <a:r>
              <a:rPr lang="en-US" dirty="0"/>
              <a:t>Use S3 as a data lake:</a:t>
            </a:r>
          </a:p>
          <a:p>
            <a:r>
              <a:rPr lang="en-US" dirty="0"/>
              <a:t>Data </a:t>
            </a:r>
            <a:r>
              <a:rPr lang="en-US" baseline="0" dirty="0"/>
              <a:t>(IOT, logs, clickstream) can be ingested through kinesis streams. </a:t>
            </a:r>
          </a:p>
          <a:p>
            <a:r>
              <a:rPr lang="en-US" baseline="0" dirty="0"/>
              <a:t>Firehose to move it to S3. </a:t>
            </a:r>
          </a:p>
          <a:p>
            <a:r>
              <a:rPr lang="en-US" baseline="0" dirty="0"/>
              <a:t>EMR cluster running Spark for ETL/Predictive analytics</a:t>
            </a:r>
          </a:p>
          <a:p>
            <a:r>
              <a:rPr lang="en-US" baseline="0" dirty="0"/>
              <a:t>Athena for ad hoc querying</a:t>
            </a:r>
          </a:p>
          <a:p>
            <a:r>
              <a:rPr lang="en-US" baseline="0" dirty="0" err="1"/>
              <a:t>Redhsift</a:t>
            </a:r>
            <a:r>
              <a:rPr lang="en-US" baseline="0" dirty="0"/>
              <a:t> for historical analysis</a:t>
            </a:r>
            <a:endParaRPr lang="en-US"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15</a:t>
            </a:fld>
            <a:endParaRPr lang="en-US" dirty="0"/>
          </a:p>
        </p:txBody>
      </p:sp>
    </p:spTree>
    <p:extLst>
      <p:ext uri="{BB962C8B-B14F-4D97-AF65-F5344CB8AC3E}">
        <p14:creationId xmlns:p14="http://schemas.microsoft.com/office/powerpoint/2010/main" val="318158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16</a:t>
            </a:fld>
            <a:endParaRPr lang="en-US" dirty="0"/>
          </a:p>
        </p:txBody>
      </p:sp>
    </p:spTree>
    <p:extLst>
      <p:ext uri="{BB962C8B-B14F-4D97-AF65-F5344CB8AC3E}">
        <p14:creationId xmlns:p14="http://schemas.microsoft.com/office/powerpoint/2010/main" val="3169449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account was already configured with a sample database and, within the database, a sample table named </a:t>
            </a:r>
            <a:r>
              <a:rPr lang="en-US" b="1" dirty="0" err="1"/>
              <a:t>elb_logs</a:t>
            </a:r>
            <a:r>
              <a:rPr lang="en-US" dirty="0"/>
              <a:t>. To get started, I entered a simple query and clicked on </a:t>
            </a:r>
            <a:r>
              <a:rPr lang="en-US" b="1" dirty="0"/>
              <a:t>Run Query</a:t>
            </a:r>
            <a:r>
              <a:rPr lang="en-US" dirty="0"/>
              <a:t>. It ran in less than a second and the results were displayed in the console, with the option to download them in CSV form</a:t>
            </a:r>
          </a:p>
          <a:p>
            <a:endParaRPr lang="en-US" dirty="0"/>
          </a:p>
          <a:p>
            <a:r>
              <a:rPr lang="en-US" dirty="0"/>
              <a:t>https://</a:t>
            </a:r>
            <a:r>
              <a:rPr lang="en-US" dirty="0" err="1"/>
              <a:t>aws.amazon.com</a:t>
            </a:r>
            <a:r>
              <a:rPr lang="en-US" dirty="0"/>
              <a:t>/blogs/</a:t>
            </a:r>
            <a:r>
              <a:rPr lang="en-US" dirty="0" err="1"/>
              <a:t>aws</a:t>
            </a:r>
            <a:r>
              <a:rPr lang="en-US" dirty="0"/>
              <a:t>/amazon-athena-interactive-sql-queries-for-data-in-amazon-s3/</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18</a:t>
            </a:fld>
            <a:endParaRPr lang="en-US" dirty="0"/>
          </a:p>
        </p:txBody>
      </p:sp>
    </p:spTree>
    <p:extLst>
      <p:ext uri="{BB962C8B-B14F-4D97-AF65-F5344CB8AC3E}">
        <p14:creationId xmlns:p14="http://schemas.microsoft.com/office/powerpoint/2010/main" val="3193037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Amazon Athena uses Apache Hive DDL to define tables. You can run DDL statements using the Athena console, via a JDBC driver, or using the Athena create table wizard. When you create a new table schema in Amazon Athena the schema is stored in the data catalog and used when executing queries, but it does not modify your data in S3.</a:t>
            </a:r>
          </a:p>
          <a:p>
            <a:br>
              <a:rPr lang="en-US" dirty="0"/>
            </a:br>
            <a:r>
              <a:rPr lang="en-US" dirty="0"/>
              <a:t>Athena uses an approach known as schema-on-read, which allows you to project your schema onto your data at the time you execute a query. This eliminates the need for any data loading or transformation</a:t>
            </a:r>
          </a:p>
          <a:p>
            <a:endParaRPr lang="en-US"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19</a:t>
            </a:fld>
            <a:endParaRPr lang="en-US" dirty="0"/>
          </a:p>
        </p:txBody>
      </p:sp>
    </p:spTree>
    <p:extLst>
      <p:ext uri="{BB962C8B-B14F-4D97-AF65-F5344CB8AC3E}">
        <p14:creationId xmlns:p14="http://schemas.microsoft.com/office/powerpoint/2010/main" val="20484139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OneSpeaker">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1340F2-306D-C649-A2E3-D1F89947952C}"/>
              </a:ext>
            </a:extLst>
          </p:cNvPr>
          <p:cNvPicPr>
            <a:picLocks noChangeAspect="1"/>
          </p:cNvPicPr>
          <p:nvPr userDrawn="1"/>
        </p:nvPicPr>
        <p:blipFill>
          <a:blip r:embed="rId2"/>
          <a:stretch>
            <a:fillRect/>
          </a:stretch>
        </p:blipFill>
        <p:spPr>
          <a:xfrm>
            <a:off x="0" y="0"/>
            <a:ext cx="14630400" cy="822505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8640" y="731520"/>
            <a:ext cx="1357299" cy="814379"/>
          </a:xfrm>
          <a:prstGeom prst="rect">
            <a:avLst/>
          </a:prstGeom>
        </p:spPr>
      </p:pic>
      <p:sp>
        <p:nvSpPr>
          <p:cNvPr id="13" name="TextBox 12">
            <a:extLst>
              <a:ext uri="{FF2B5EF4-FFF2-40B4-BE49-F238E27FC236}">
                <a16:creationId xmlns:a16="http://schemas.microsoft.com/office/drawing/2014/main" id="{29366972-4B8E-EE4B-89C6-34A143B2201C}"/>
              </a:ext>
            </a:extLst>
          </p:cNvPr>
          <p:cNvSpPr txBox="1"/>
          <p:nvPr userDrawn="1"/>
        </p:nvSpPr>
        <p:spPr>
          <a:xfrm>
            <a:off x="548640"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t>
            </a:r>
          </a:p>
        </p:txBody>
      </p:sp>
      <p:sp>
        <p:nvSpPr>
          <p:cNvPr id="14" name="Text Placeholder 11">
            <a:extLst>
              <a:ext uri="{FF2B5EF4-FFF2-40B4-BE49-F238E27FC236}">
                <a16:creationId xmlns:a16="http://schemas.microsoft.com/office/drawing/2014/main" id="{1D3521FC-C508-104E-80D8-E2DD945D2545}"/>
              </a:ext>
            </a:extLst>
          </p:cNvPr>
          <p:cNvSpPr>
            <a:spLocks noGrp="1"/>
          </p:cNvSpPr>
          <p:nvPr>
            <p:ph type="body" sz="quarter" idx="10" hasCustomPrompt="1"/>
          </p:nvPr>
        </p:nvSpPr>
        <p:spPr>
          <a:xfrm>
            <a:off x="540006" y="5952744"/>
            <a:ext cx="5892800" cy="996597"/>
          </a:xfrm>
          <a:prstGeom prst="rect">
            <a:avLst/>
          </a:prstGeom>
        </p:spPr>
        <p:txBody>
          <a:bodyPr>
            <a:normAutofit/>
          </a:bodyPr>
          <a:lstStyle>
            <a:lvl1pPr marL="0" indent="0" algn="l">
              <a:buNone/>
              <a:defRPr sz="2600" baseline="0">
                <a:solidFill>
                  <a:schemeClr val="tx2"/>
                </a:solidFill>
              </a:defRPr>
            </a:lvl1pPr>
          </a:lstStyle>
          <a:p>
            <a:pPr lvl="0"/>
            <a:r>
              <a:rPr lang="en-US" dirty="0"/>
              <a:t>Click to edit Presenter, Team</a:t>
            </a:r>
          </a:p>
          <a:p>
            <a:pPr lvl="0"/>
            <a:r>
              <a:rPr lang="en-US" dirty="0"/>
              <a:t>Date, location</a:t>
            </a:r>
          </a:p>
        </p:txBody>
      </p:sp>
      <p:sp>
        <p:nvSpPr>
          <p:cNvPr id="15" name="Text Placeholder 8">
            <a:extLst>
              <a:ext uri="{FF2B5EF4-FFF2-40B4-BE49-F238E27FC236}">
                <a16:creationId xmlns:a16="http://schemas.microsoft.com/office/drawing/2014/main" id="{1A4C63CE-724C-A547-9CD4-8B4632C3CCFF}"/>
              </a:ext>
            </a:extLst>
          </p:cNvPr>
          <p:cNvSpPr>
            <a:spLocks noGrp="1"/>
          </p:cNvSpPr>
          <p:nvPr>
            <p:ph type="body" sz="quarter" idx="12" hasCustomPrompt="1"/>
          </p:nvPr>
        </p:nvSpPr>
        <p:spPr>
          <a:xfrm>
            <a:off x="548640" y="3053166"/>
            <a:ext cx="11719981" cy="1191259"/>
          </a:xfrm>
          <a:prstGeom prst="rect">
            <a:avLst/>
          </a:prstGeom>
        </p:spPr>
        <p:txBody>
          <a:bodyPr>
            <a:noAutofit/>
          </a:bodyPr>
          <a:lstStyle>
            <a:lvl1pPr marL="0" indent="0" algn="l">
              <a:buNone/>
              <a:defRPr sz="6400" b="1" baseline="0">
                <a:solidFill>
                  <a:schemeClr val="tx2"/>
                </a:solidFill>
              </a:defRPr>
            </a:lvl1pPr>
          </a:lstStyle>
          <a:p>
            <a:pPr lvl="0"/>
            <a:r>
              <a:rPr lang="en-US" dirty="0"/>
              <a:t>Click to edit Master title style</a:t>
            </a:r>
          </a:p>
        </p:txBody>
      </p:sp>
      <p:sp>
        <p:nvSpPr>
          <p:cNvPr id="16" name="Text Placeholder 11">
            <a:extLst>
              <a:ext uri="{FF2B5EF4-FFF2-40B4-BE49-F238E27FC236}">
                <a16:creationId xmlns:a16="http://schemas.microsoft.com/office/drawing/2014/main" id="{E11D19E0-362B-324D-B73A-FB792D5DD42D}"/>
              </a:ext>
            </a:extLst>
          </p:cNvPr>
          <p:cNvSpPr>
            <a:spLocks noGrp="1"/>
          </p:cNvSpPr>
          <p:nvPr>
            <p:ph type="body" sz="quarter" idx="13" hasCustomPrompt="1"/>
          </p:nvPr>
        </p:nvSpPr>
        <p:spPr>
          <a:xfrm>
            <a:off x="548640" y="4253721"/>
            <a:ext cx="9666531" cy="1231243"/>
          </a:xfrm>
          <a:prstGeom prst="rect">
            <a:avLst/>
          </a:prstGeom>
        </p:spPr>
        <p:txBody>
          <a:bodyPr/>
          <a:lstStyle>
            <a:lvl1pPr marL="0" indent="0" algn="l">
              <a:buNone/>
              <a:defRPr sz="2900">
                <a:solidFill>
                  <a:schemeClr val="tx2"/>
                </a:solidFill>
              </a:defRPr>
            </a:lvl1pPr>
          </a:lstStyle>
          <a:p>
            <a:pPr lvl="0"/>
            <a:r>
              <a:rPr lang="en-US" dirty="0"/>
              <a:t>Click to edit Master text styles</a:t>
            </a:r>
          </a:p>
          <a:p>
            <a:pPr lvl="0"/>
            <a:r>
              <a:rPr lang="en-US" dirty="0"/>
              <a:t>Social handle</a:t>
            </a:r>
          </a:p>
        </p:txBody>
      </p:sp>
    </p:spTree>
    <p:extLst>
      <p:ext uri="{BB962C8B-B14F-4D97-AF65-F5344CB8AC3E}">
        <p14:creationId xmlns:p14="http://schemas.microsoft.com/office/powerpoint/2010/main" val="200531436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_Bulleted_Sectio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4832" cy="873186"/>
          </a:xfrm>
        </p:spPr>
        <p:txBody>
          <a:bodyPr>
            <a:normAutofit/>
          </a:bodyPr>
          <a:lstStyle>
            <a:lvl1pPr>
              <a:defRPr sz="3800">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548638" y="1645920"/>
            <a:ext cx="6400800" cy="5089616"/>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7658100" y="1645920"/>
            <a:ext cx="6400800" cy="5089616"/>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650641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and_Imag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normAutofit/>
          </a:bodyPr>
          <a:lstStyle>
            <a:lvl1pPr>
              <a:defRPr sz="3800">
                <a:solidFill>
                  <a:schemeClr val="tx2"/>
                </a:solidFill>
              </a:defRPr>
            </a:lvl1pPr>
          </a:lstStyle>
          <a:p>
            <a:r>
              <a:rPr lang="en-US" dirty="0"/>
              <a:t>Click to edit Master title style</a:t>
            </a:r>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7658100" y="1645920"/>
            <a:ext cx="6400800" cy="5088346"/>
          </a:xfrm>
          <a:prstGeom prst="rect">
            <a:avLst/>
          </a:prstGeom>
        </p:spPr>
        <p:txBody>
          <a:bodyPr/>
          <a:lstStyle>
            <a:lvl1pPr>
              <a:defRPr>
                <a:solidFill>
                  <a:schemeClr val="tx2"/>
                </a:solidFill>
              </a:defRPr>
            </a:lvl1pPr>
          </a:lstStyle>
          <a:p>
            <a:endParaRPr lang="en-US" dirty="0"/>
          </a:p>
        </p:txBody>
      </p:sp>
      <p:sp>
        <p:nvSpPr>
          <p:cNvPr id="7" name="Text Placeholder 6">
            <a:extLst>
              <a:ext uri="{FF2B5EF4-FFF2-40B4-BE49-F238E27FC236}">
                <a16:creationId xmlns:a16="http://schemas.microsoft.com/office/drawing/2014/main" id="{B863CB81-2BA0-0B4C-95B7-83DDBF552293}"/>
              </a:ext>
            </a:extLst>
          </p:cNvPr>
          <p:cNvSpPr>
            <a:spLocks noGrp="1"/>
          </p:cNvSpPr>
          <p:nvPr>
            <p:ph type="body" sz="quarter" idx="13" hasCustomPrompt="1"/>
          </p:nvPr>
        </p:nvSpPr>
        <p:spPr>
          <a:xfrm>
            <a:off x="538480" y="1645920"/>
            <a:ext cx="6400800" cy="5087619"/>
          </a:xfrm>
        </p:spPr>
        <p:txBody>
          <a:bodyPr/>
          <a:lstStyle>
            <a:lvl1pPr marL="0" marR="0" indent="0" algn="l" defTabSz="731520" rtl="0" eaLnBrk="1" fontAlgn="auto" latinLnBrk="0" hangingPunct="1">
              <a:lnSpc>
                <a:spcPct val="100000"/>
              </a:lnSpc>
              <a:spcBef>
                <a:spcPct val="20000"/>
              </a:spcBef>
              <a:spcAft>
                <a:spcPts val="0"/>
              </a:spcAft>
              <a:buClrTx/>
              <a:buSzTx/>
              <a:buFontTx/>
              <a:buNone/>
              <a:tabLst/>
              <a:defRPr sz="1900" b="0" i="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1920" b="1" dirty="0"/>
              <a:t>Lorem ipsum dolor sit </a:t>
            </a:r>
            <a:r>
              <a:rPr lang="en-US" sz="1920" b="1" dirty="0" err="1"/>
              <a:t>amet</a:t>
            </a:r>
            <a:r>
              <a:rPr lang="en-US" sz="1920" b="1" dirty="0"/>
              <a:t>, </a:t>
            </a:r>
            <a:r>
              <a:rPr lang="en-US" sz="1920" b="1" dirty="0" err="1"/>
              <a:t>consectetuer</a:t>
            </a:r>
            <a:r>
              <a:rPr lang="en-US" sz="1920" b="1" dirty="0"/>
              <a:t> </a:t>
            </a:r>
            <a:r>
              <a:rPr lang="en-US" sz="1920" b="1" dirty="0" err="1"/>
              <a:t>adipiscing</a:t>
            </a:r>
            <a:r>
              <a:rPr lang="en-US" sz="1920" b="1" dirty="0"/>
              <a:t> </a:t>
            </a:r>
            <a:r>
              <a:rPr lang="en-US" sz="1920" b="1" dirty="0" err="1"/>
              <a:t>elit</a:t>
            </a:r>
            <a:r>
              <a:rPr lang="en-US" sz="1920" b="1" dirty="0"/>
              <a:t>, </a:t>
            </a:r>
            <a:r>
              <a:rPr lang="en-US" sz="1920" b="1" dirty="0" err="1"/>
              <a:t>sed</a:t>
            </a:r>
            <a:r>
              <a:rPr lang="en-US" sz="1920" b="1" dirty="0"/>
              <a:t> </a:t>
            </a:r>
            <a:r>
              <a:rPr lang="en-US" sz="1920" b="1" dirty="0" err="1"/>
              <a:t>diam</a:t>
            </a:r>
            <a:r>
              <a:rPr lang="en-US" sz="1920" b="1" dirty="0"/>
              <a:t> </a:t>
            </a:r>
            <a:r>
              <a:rPr lang="en-US" sz="1920" b="1" dirty="0" err="1"/>
              <a:t>nonummy</a:t>
            </a:r>
            <a:r>
              <a:rPr lang="en-US" sz="1920" b="1" dirty="0"/>
              <a:t> </a:t>
            </a:r>
            <a:r>
              <a:rPr lang="en-US" sz="1920" b="1" dirty="0" err="1"/>
              <a:t>nibh</a:t>
            </a:r>
            <a:r>
              <a:rPr lang="en-US" sz="1920" b="1" dirty="0"/>
              <a:t> </a:t>
            </a:r>
            <a:r>
              <a:rPr lang="en-US" sz="1920" b="1" dirty="0" err="1"/>
              <a:t>euismod</a:t>
            </a:r>
            <a:r>
              <a:rPr lang="en-US" sz="1920" b="1" dirty="0"/>
              <a:t> </a:t>
            </a:r>
            <a:r>
              <a:rPr lang="en-US" sz="1920" b="1" dirty="0" err="1"/>
              <a:t>tincidunt</a:t>
            </a:r>
            <a:r>
              <a:rPr lang="en-US" sz="1920" b="1" dirty="0"/>
              <a:t> </a:t>
            </a:r>
            <a:r>
              <a:rPr lang="en-US" sz="1920" b="1" dirty="0" err="1"/>
              <a:t>ut</a:t>
            </a:r>
            <a:r>
              <a:rPr lang="en-US" sz="1920" b="1" dirty="0"/>
              <a:t> </a:t>
            </a:r>
            <a:r>
              <a:rPr lang="en-US" sz="1920" b="1" dirty="0" err="1"/>
              <a:t>laoreet</a:t>
            </a:r>
            <a:r>
              <a:rPr lang="en-US" sz="1920" b="1" dirty="0"/>
              <a:t> dolore magna </a:t>
            </a:r>
            <a:r>
              <a:rPr lang="en-US" sz="1920" b="1" dirty="0" err="1"/>
              <a:t>aliquam</a:t>
            </a:r>
            <a:r>
              <a:rPr lang="en-US" sz="1920" b="1" dirty="0"/>
              <a:t> </a:t>
            </a:r>
            <a:r>
              <a:rPr lang="en-US" sz="1920" b="1" dirty="0" err="1"/>
              <a:t>erat</a:t>
            </a:r>
            <a:r>
              <a:rPr lang="en-US" sz="1920" b="1" dirty="0"/>
              <a:t> </a:t>
            </a:r>
            <a:r>
              <a:rPr lang="en-US" sz="1920" b="1" dirty="0" err="1"/>
              <a:t>volutpat</a:t>
            </a:r>
            <a:r>
              <a:rPr lang="en-US" sz="1920" b="1" dirty="0"/>
              <a:t>. </a:t>
            </a:r>
          </a:p>
          <a:p>
            <a:endParaRPr lang="en-US" sz="1920" b="1" dirty="0"/>
          </a:p>
          <a:p>
            <a:r>
              <a:rPr lang="en-US" sz="1920" b="1" dirty="0"/>
              <a:t>Lorem ipsum dolor sit </a:t>
            </a:r>
            <a:r>
              <a:rPr lang="en-US" sz="1920" b="1" dirty="0" err="1"/>
              <a:t>amet</a:t>
            </a:r>
            <a:r>
              <a:rPr lang="en-US" sz="1920" b="1" dirty="0"/>
              <a:t>, </a:t>
            </a:r>
            <a:r>
              <a:rPr lang="en-US" sz="1920" b="1" dirty="0" err="1"/>
              <a:t>consectetuer</a:t>
            </a:r>
            <a:r>
              <a:rPr lang="en-US" sz="1920" b="1" dirty="0"/>
              <a:t> </a:t>
            </a:r>
            <a:r>
              <a:rPr lang="en-US" sz="1920" b="1" dirty="0" err="1"/>
              <a:t>adipiscing</a:t>
            </a:r>
            <a:r>
              <a:rPr lang="en-US" sz="1920" b="1" dirty="0"/>
              <a:t> </a:t>
            </a:r>
            <a:r>
              <a:rPr lang="en-US" sz="1920" b="1" dirty="0" err="1"/>
              <a:t>elit</a:t>
            </a:r>
            <a:r>
              <a:rPr lang="en-US" sz="1920" b="1" dirty="0"/>
              <a:t>, </a:t>
            </a:r>
            <a:r>
              <a:rPr lang="en-US" sz="1920" b="1" dirty="0" err="1"/>
              <a:t>sed</a:t>
            </a:r>
            <a:r>
              <a:rPr lang="en-US" sz="1920" b="1" dirty="0"/>
              <a:t> </a:t>
            </a:r>
            <a:r>
              <a:rPr lang="en-US" sz="1920" b="1" dirty="0" err="1"/>
              <a:t>diam</a:t>
            </a:r>
            <a:r>
              <a:rPr lang="en-US" sz="1920" b="1" dirty="0"/>
              <a:t> </a:t>
            </a:r>
            <a:r>
              <a:rPr lang="en-US" sz="1920" b="1" dirty="0" err="1"/>
              <a:t>nonummy</a:t>
            </a:r>
            <a:r>
              <a:rPr lang="en-US" sz="1920" b="1" dirty="0"/>
              <a:t> </a:t>
            </a:r>
            <a:r>
              <a:rPr lang="en-US" sz="1920" b="1" dirty="0" err="1"/>
              <a:t>nibh</a:t>
            </a:r>
            <a:r>
              <a:rPr lang="en-US" sz="1920" b="1" dirty="0"/>
              <a:t> </a:t>
            </a:r>
            <a:r>
              <a:rPr lang="en-US" sz="1920" b="1" dirty="0" err="1"/>
              <a:t>euismod</a:t>
            </a:r>
            <a:r>
              <a:rPr lang="en-US" sz="1920" b="1" dirty="0"/>
              <a:t> </a:t>
            </a:r>
            <a:r>
              <a:rPr lang="en-US" sz="1920" b="1" dirty="0" err="1"/>
              <a:t>tincidunt</a:t>
            </a:r>
            <a:r>
              <a:rPr lang="en-US" sz="1920" b="1" dirty="0"/>
              <a:t> </a:t>
            </a:r>
            <a:r>
              <a:rPr lang="en-US" sz="1920" b="1" dirty="0" err="1"/>
              <a:t>ut</a:t>
            </a:r>
            <a:r>
              <a:rPr lang="en-US" sz="1920" b="1" dirty="0"/>
              <a:t> </a:t>
            </a:r>
            <a:r>
              <a:rPr lang="en-US" sz="1920" b="1" dirty="0" err="1"/>
              <a:t>laoreet</a:t>
            </a:r>
            <a:r>
              <a:rPr lang="en-US" sz="1920" b="1" dirty="0"/>
              <a:t> dolore magna </a:t>
            </a:r>
            <a:r>
              <a:rPr lang="en-US" sz="1920" b="1" dirty="0" err="1"/>
              <a:t>aliquam</a:t>
            </a:r>
            <a:r>
              <a:rPr lang="en-US" sz="1920" b="1" dirty="0"/>
              <a:t> </a:t>
            </a:r>
            <a:r>
              <a:rPr lang="en-US" sz="1920" b="1" dirty="0" err="1"/>
              <a:t>erat</a:t>
            </a:r>
            <a:r>
              <a:rPr lang="en-US" sz="1920" b="1" dirty="0"/>
              <a:t> </a:t>
            </a:r>
            <a:r>
              <a:rPr lang="en-US" sz="1920" b="1" dirty="0" err="1"/>
              <a:t>volutpat</a:t>
            </a:r>
            <a:r>
              <a:rPr lang="en-US" sz="1920" b="1" dirty="0"/>
              <a:t>. </a:t>
            </a:r>
          </a:p>
          <a:p>
            <a:endParaRPr lang="en-US" sz="1920" b="1" dirty="0"/>
          </a:p>
          <a:p>
            <a:r>
              <a:rPr lang="en-US" sz="1920" b="1" dirty="0"/>
              <a:t>Lorem ipsum dolor sit </a:t>
            </a:r>
            <a:r>
              <a:rPr lang="en-US" sz="1920" b="1" dirty="0" err="1"/>
              <a:t>amet</a:t>
            </a:r>
            <a:r>
              <a:rPr lang="en-US" sz="1920" b="1" dirty="0"/>
              <a:t>, </a:t>
            </a:r>
            <a:r>
              <a:rPr lang="en-US" sz="1920" b="1" dirty="0" err="1"/>
              <a:t>consectetuer</a:t>
            </a:r>
            <a:r>
              <a:rPr lang="en-US" sz="1920" b="1" dirty="0"/>
              <a:t> </a:t>
            </a:r>
            <a:r>
              <a:rPr lang="en-US" sz="1920" b="1" dirty="0" err="1"/>
              <a:t>adipiscing</a:t>
            </a:r>
            <a:r>
              <a:rPr lang="en-US" sz="1920" b="1" dirty="0"/>
              <a:t> </a:t>
            </a:r>
            <a:r>
              <a:rPr lang="en-US" sz="1920" b="1" dirty="0" err="1"/>
              <a:t>elit</a:t>
            </a:r>
            <a:r>
              <a:rPr lang="en-US" sz="1920" b="1" dirty="0"/>
              <a:t>, </a:t>
            </a:r>
            <a:r>
              <a:rPr lang="en-US" sz="1920" b="1" dirty="0" err="1"/>
              <a:t>sed</a:t>
            </a:r>
            <a:r>
              <a:rPr lang="en-US" sz="1920" b="1" dirty="0"/>
              <a:t> </a:t>
            </a:r>
            <a:r>
              <a:rPr lang="en-US" sz="1920" b="1" dirty="0" err="1"/>
              <a:t>diam</a:t>
            </a:r>
            <a:r>
              <a:rPr lang="en-US" sz="1920" b="1" dirty="0"/>
              <a:t> </a:t>
            </a:r>
            <a:r>
              <a:rPr lang="en-US" sz="1920" b="1" dirty="0" err="1"/>
              <a:t>nonummy</a:t>
            </a:r>
            <a:r>
              <a:rPr lang="en-US" sz="1920" b="1" dirty="0"/>
              <a:t> </a:t>
            </a:r>
            <a:r>
              <a:rPr lang="en-US" sz="1920" b="1" dirty="0" err="1"/>
              <a:t>nibh</a:t>
            </a:r>
            <a:r>
              <a:rPr lang="en-US" sz="1920" b="1" dirty="0"/>
              <a:t> </a:t>
            </a:r>
            <a:r>
              <a:rPr lang="en-US" sz="1920" b="1" dirty="0" err="1"/>
              <a:t>euismod</a:t>
            </a:r>
            <a:r>
              <a:rPr lang="en-US" sz="1920" b="1" dirty="0"/>
              <a:t> </a:t>
            </a:r>
            <a:r>
              <a:rPr lang="en-US" sz="1920" b="1" dirty="0" err="1"/>
              <a:t>tincidunt</a:t>
            </a:r>
            <a:r>
              <a:rPr lang="en-US" sz="1920" b="1" dirty="0"/>
              <a:t> </a:t>
            </a:r>
            <a:r>
              <a:rPr lang="en-US" sz="1920" b="1" dirty="0" err="1"/>
              <a:t>ut</a:t>
            </a:r>
            <a:r>
              <a:rPr lang="en-US" sz="1920" b="1" dirty="0"/>
              <a:t> </a:t>
            </a:r>
            <a:r>
              <a:rPr lang="en-US" sz="1920" b="1" dirty="0" err="1"/>
              <a:t>laoreet</a:t>
            </a:r>
            <a:r>
              <a:rPr lang="en-US" sz="1920" b="1" dirty="0"/>
              <a:t> dolore magna </a:t>
            </a:r>
            <a:r>
              <a:rPr lang="en-US" sz="1920" b="1" dirty="0" err="1"/>
              <a:t>aliquam</a:t>
            </a:r>
            <a:r>
              <a:rPr lang="en-US" sz="1920" b="1" dirty="0"/>
              <a:t> </a:t>
            </a:r>
            <a:r>
              <a:rPr lang="en-US" sz="1920" b="1" dirty="0" err="1"/>
              <a:t>erat</a:t>
            </a:r>
            <a:r>
              <a:rPr lang="en-US" sz="1920" b="1" dirty="0"/>
              <a:t> </a:t>
            </a:r>
            <a:r>
              <a:rPr lang="en-US" sz="1920" b="1" dirty="0" err="1"/>
              <a:t>volutpat</a:t>
            </a:r>
            <a:r>
              <a:rPr lang="en-US" sz="1920" b="1" dirty="0"/>
              <a:t>. </a:t>
            </a:r>
          </a:p>
          <a:p>
            <a:endParaRPr lang="en-US" sz="1920" b="1" dirty="0"/>
          </a:p>
        </p:txBody>
      </p:sp>
    </p:spTree>
    <p:extLst>
      <p:ext uri="{BB962C8B-B14F-4D97-AF65-F5344CB8AC3E}">
        <p14:creationId xmlns:p14="http://schemas.microsoft.com/office/powerpoint/2010/main" val="1537760812"/>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_Collag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lstStyle>
            <a:lvl1pPr>
              <a:defRPr>
                <a:solidFill>
                  <a:schemeClr val="tx2"/>
                </a:solidFill>
              </a:defRPr>
            </a:lvl1pPr>
          </a:lstStyle>
          <a:p>
            <a:r>
              <a:rPr lang="en-US" dirty="0"/>
              <a:t>Click to edit Master title style</a:t>
            </a:r>
          </a:p>
        </p:txBody>
      </p:sp>
      <p:sp>
        <p:nvSpPr>
          <p:cNvPr id="4" name="Picture Placeholder 4">
            <a:extLst>
              <a:ext uri="{FF2B5EF4-FFF2-40B4-BE49-F238E27FC236}">
                <a16:creationId xmlns:a16="http://schemas.microsoft.com/office/drawing/2014/main" id="{D7E420A9-CC61-744A-929F-ECC58314AE67}"/>
              </a:ext>
            </a:extLst>
          </p:cNvPr>
          <p:cNvSpPr>
            <a:spLocks noGrp="1"/>
          </p:cNvSpPr>
          <p:nvPr>
            <p:ph type="pic" sz="quarter" idx="10"/>
          </p:nvPr>
        </p:nvSpPr>
        <p:spPr>
          <a:xfrm>
            <a:off x="548639" y="1645920"/>
            <a:ext cx="4572000" cy="5028635"/>
          </a:xfrm>
          <a:prstGeom prst="rect">
            <a:avLst/>
          </a:prstGeom>
        </p:spPr>
        <p:txBody>
          <a:bodyPr/>
          <a:lstStyle>
            <a:lvl1pPr>
              <a:defRPr>
                <a:solidFill>
                  <a:schemeClr val="tx2"/>
                </a:solidFill>
              </a:defRPr>
            </a:lvl1pPr>
          </a:lstStyle>
          <a:p>
            <a:endParaRPr lang="en-US" dirty="0"/>
          </a:p>
        </p:txBody>
      </p:sp>
      <p:sp>
        <p:nvSpPr>
          <p:cNvPr id="5" name="Picture Placeholder 4">
            <a:extLst>
              <a:ext uri="{FF2B5EF4-FFF2-40B4-BE49-F238E27FC236}">
                <a16:creationId xmlns:a16="http://schemas.microsoft.com/office/drawing/2014/main" id="{87C5ED34-8610-AF44-B5D4-DCA3634E5CFD}"/>
              </a:ext>
            </a:extLst>
          </p:cNvPr>
          <p:cNvSpPr>
            <a:spLocks noGrp="1"/>
          </p:cNvSpPr>
          <p:nvPr>
            <p:ph type="pic" sz="quarter" idx="11"/>
          </p:nvPr>
        </p:nvSpPr>
        <p:spPr>
          <a:xfrm>
            <a:off x="9486900" y="1645920"/>
            <a:ext cx="4572000" cy="5028635"/>
          </a:xfrm>
          <a:prstGeom prst="rect">
            <a:avLst/>
          </a:prstGeom>
        </p:spPr>
        <p:txBody>
          <a:bodyPr/>
          <a:lstStyle>
            <a:lvl1pPr>
              <a:defRPr>
                <a:solidFill>
                  <a:schemeClr val="tx2"/>
                </a:solidFill>
              </a:defRPr>
            </a:lvl1pPr>
          </a:lstStyle>
          <a:p>
            <a:endParaRPr lang="en-US" dirty="0"/>
          </a:p>
        </p:txBody>
      </p:sp>
      <p:sp>
        <p:nvSpPr>
          <p:cNvPr id="7" name="Picture Placeholder 4">
            <a:extLst>
              <a:ext uri="{FF2B5EF4-FFF2-40B4-BE49-F238E27FC236}">
                <a16:creationId xmlns:a16="http://schemas.microsoft.com/office/drawing/2014/main" id="{C8997369-9E26-AA4F-86C5-89CE9789BE0A}"/>
              </a:ext>
            </a:extLst>
          </p:cNvPr>
          <p:cNvSpPr>
            <a:spLocks noGrp="1"/>
          </p:cNvSpPr>
          <p:nvPr>
            <p:ph type="pic" sz="quarter" idx="12"/>
          </p:nvPr>
        </p:nvSpPr>
        <p:spPr>
          <a:xfrm>
            <a:off x="5513512" y="1645920"/>
            <a:ext cx="3657600" cy="2686296"/>
          </a:xfrm>
          <a:prstGeom prst="rect">
            <a:avLst/>
          </a:prstGeom>
        </p:spPr>
        <p:txBody>
          <a:bodyPr/>
          <a:lstStyle>
            <a:lvl1pPr>
              <a:defRPr>
                <a:solidFill>
                  <a:schemeClr val="tx2"/>
                </a:solidFill>
              </a:defRPr>
            </a:lvl1pPr>
          </a:lstStyle>
          <a:p>
            <a:endParaRPr lang="en-US" dirty="0"/>
          </a:p>
        </p:txBody>
      </p:sp>
      <p:sp>
        <p:nvSpPr>
          <p:cNvPr id="8" name="Picture Placeholder 4">
            <a:extLst>
              <a:ext uri="{FF2B5EF4-FFF2-40B4-BE49-F238E27FC236}">
                <a16:creationId xmlns:a16="http://schemas.microsoft.com/office/drawing/2014/main" id="{CE0D1CBE-2F23-DA4E-AF93-871DC6AE9A89}"/>
              </a:ext>
            </a:extLst>
          </p:cNvPr>
          <p:cNvSpPr>
            <a:spLocks noGrp="1"/>
          </p:cNvSpPr>
          <p:nvPr>
            <p:ph type="pic" sz="quarter" idx="13"/>
          </p:nvPr>
        </p:nvSpPr>
        <p:spPr>
          <a:xfrm>
            <a:off x="5513512" y="4774602"/>
            <a:ext cx="3657600" cy="1892899"/>
          </a:xfrm>
          <a:prstGeom prst="rect">
            <a:avLst/>
          </a:prstGeom>
        </p:spPr>
        <p:txBody>
          <a:bodyPr/>
          <a:lstStyle>
            <a:lvl1pPr>
              <a:defRPr>
                <a:solidFill>
                  <a:schemeClr val="tx2"/>
                </a:solidFill>
              </a:defRPr>
            </a:lvl1pPr>
          </a:lstStyle>
          <a:p>
            <a:endParaRPr lang="en-US" dirty="0"/>
          </a:p>
        </p:txBody>
      </p:sp>
    </p:spTree>
    <p:extLst>
      <p:ext uri="{BB962C8B-B14F-4D97-AF65-F5344CB8AC3E}">
        <p14:creationId xmlns:p14="http://schemas.microsoft.com/office/powerpoint/2010/main" val="2636968817"/>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_Image">
    <p:bg>
      <p:bgRef idx="1001">
        <a:schemeClr val="bg2"/>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8820B8C-5E97-A44A-A9BF-CA38F1A95725}"/>
              </a:ext>
            </a:extLst>
          </p:cNvPr>
          <p:cNvSpPr>
            <a:spLocks noGrp="1"/>
          </p:cNvSpPr>
          <p:nvPr>
            <p:ph type="title"/>
          </p:nvPr>
        </p:nvSpPr>
        <p:spPr>
          <a:xfrm>
            <a:off x="548640" y="183898"/>
            <a:ext cx="13510260" cy="873186"/>
          </a:xfrm>
        </p:spPr>
        <p:txBody>
          <a:bodyPr>
            <a:normAutofit/>
          </a:bodyPr>
          <a:lstStyle>
            <a:lvl1pPr>
              <a:defRPr sz="3800">
                <a:solidFill>
                  <a:schemeClr val="tx2"/>
                </a:solidFill>
              </a:defRPr>
            </a:lvl1pPr>
          </a:lstStyle>
          <a:p>
            <a:r>
              <a:rPr lang="en-US" dirty="0"/>
              <a:t>Click to edit Master title style</a:t>
            </a:r>
          </a:p>
        </p:txBody>
      </p:sp>
      <p:sp>
        <p:nvSpPr>
          <p:cNvPr id="4" name="Picture Placeholder 4">
            <a:extLst>
              <a:ext uri="{FF2B5EF4-FFF2-40B4-BE49-F238E27FC236}">
                <a16:creationId xmlns:a16="http://schemas.microsoft.com/office/drawing/2014/main" id="{0EF31DAE-CCCE-2B46-940F-8A65659D0A6E}"/>
              </a:ext>
            </a:extLst>
          </p:cNvPr>
          <p:cNvSpPr>
            <a:spLocks noGrp="1"/>
          </p:cNvSpPr>
          <p:nvPr>
            <p:ph type="pic" sz="quarter" idx="10"/>
          </p:nvPr>
        </p:nvSpPr>
        <p:spPr>
          <a:xfrm>
            <a:off x="548640" y="1645920"/>
            <a:ext cx="8328074" cy="5028635"/>
          </a:xfrm>
          <a:prstGeom prst="rect">
            <a:avLst/>
          </a:prstGeom>
        </p:spPr>
        <p:txBody>
          <a:bodyPr/>
          <a:lstStyle>
            <a:lvl1pPr>
              <a:defRPr>
                <a:solidFill>
                  <a:schemeClr val="tx2"/>
                </a:solidFill>
              </a:defRPr>
            </a:lvl1pPr>
          </a:lstStyle>
          <a:p>
            <a:endParaRPr lang="en-US"/>
          </a:p>
        </p:txBody>
      </p:sp>
      <p:sp>
        <p:nvSpPr>
          <p:cNvPr id="5" name="Picture Placeholder 4">
            <a:extLst>
              <a:ext uri="{FF2B5EF4-FFF2-40B4-BE49-F238E27FC236}">
                <a16:creationId xmlns:a16="http://schemas.microsoft.com/office/drawing/2014/main" id="{492F0690-6524-DB42-8F3D-7A53E8A2CD99}"/>
              </a:ext>
            </a:extLst>
          </p:cNvPr>
          <p:cNvSpPr>
            <a:spLocks noGrp="1"/>
          </p:cNvSpPr>
          <p:nvPr>
            <p:ph type="pic" sz="quarter" idx="11"/>
          </p:nvPr>
        </p:nvSpPr>
        <p:spPr>
          <a:xfrm>
            <a:off x="9301480" y="1645920"/>
            <a:ext cx="4754880" cy="5028635"/>
          </a:xfrm>
          <a:prstGeom prst="rect">
            <a:avLst/>
          </a:prstGeom>
        </p:spPr>
        <p:txBody>
          <a:bodyPr/>
          <a:lstStyle>
            <a:lvl1pPr>
              <a:defRPr>
                <a:solidFill>
                  <a:schemeClr val="tx2"/>
                </a:solidFill>
              </a:defRPr>
            </a:lvl1pPr>
          </a:lstStyle>
          <a:p>
            <a:endParaRPr lang="en-US"/>
          </a:p>
        </p:txBody>
      </p:sp>
    </p:spTree>
    <p:extLst>
      <p:ext uri="{BB962C8B-B14F-4D97-AF65-F5344CB8AC3E}">
        <p14:creationId xmlns:p14="http://schemas.microsoft.com/office/powerpoint/2010/main" val="2124837561"/>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_Image_Cent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4832" cy="873186"/>
          </a:xfrm>
        </p:spPr>
        <p:txBody>
          <a:bodyPr>
            <a:normAutofit/>
          </a:bodyPr>
          <a:lstStyle>
            <a:lvl1pPr>
              <a:defRPr sz="3800">
                <a:solidFill>
                  <a:schemeClr val="tx2"/>
                </a:solidFill>
              </a:defRPr>
            </a:lvl1pPr>
          </a:lstStyle>
          <a:p>
            <a:r>
              <a:rPr lang="en-US" dirty="0"/>
              <a:t>Click to edit Master title style</a:t>
            </a:r>
          </a:p>
        </p:txBody>
      </p:sp>
      <p:sp>
        <p:nvSpPr>
          <p:cNvPr id="5" name="Picture Placeholder 4">
            <a:extLst>
              <a:ext uri="{FF2B5EF4-FFF2-40B4-BE49-F238E27FC236}">
                <a16:creationId xmlns:a16="http://schemas.microsoft.com/office/drawing/2014/main" id="{93853F10-9B0B-734F-B4E4-C98A7D09B3B4}"/>
              </a:ext>
            </a:extLst>
          </p:cNvPr>
          <p:cNvSpPr>
            <a:spLocks noGrp="1"/>
          </p:cNvSpPr>
          <p:nvPr>
            <p:ph type="pic" sz="quarter" idx="10"/>
          </p:nvPr>
        </p:nvSpPr>
        <p:spPr>
          <a:xfrm>
            <a:off x="548640" y="1645920"/>
            <a:ext cx="13510260" cy="5338152"/>
          </a:xfrm>
          <a:prstGeom prst="rect">
            <a:avLst/>
          </a:prstGeom>
        </p:spPr>
        <p:txBody>
          <a:bodyPr/>
          <a:lstStyle>
            <a:lvl1pPr>
              <a:defRPr>
                <a:solidFill>
                  <a:schemeClr val="tx2"/>
                </a:solidFill>
              </a:defRPr>
            </a:lvl1pPr>
          </a:lstStyle>
          <a:p>
            <a:endParaRPr lang="en-US" dirty="0"/>
          </a:p>
        </p:txBody>
      </p:sp>
    </p:spTree>
    <p:extLst>
      <p:ext uri="{BB962C8B-B14F-4D97-AF65-F5344CB8AC3E}">
        <p14:creationId xmlns:p14="http://schemas.microsoft.com/office/powerpoint/2010/main" val="383351929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_Bleed_Image">
    <p:bg>
      <p:bgRef idx="1001">
        <a:schemeClr val="bg2"/>
      </p:bgRef>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0174B360-4DA4-6744-ACFC-7DB49D4F8E72}"/>
              </a:ext>
            </a:extLst>
          </p:cNvPr>
          <p:cNvSpPr>
            <a:spLocks noGrp="1"/>
          </p:cNvSpPr>
          <p:nvPr>
            <p:ph type="pic" sz="quarter" idx="10"/>
          </p:nvPr>
        </p:nvSpPr>
        <p:spPr>
          <a:xfrm>
            <a:off x="0" y="1"/>
            <a:ext cx="14630400" cy="8229598"/>
          </a:xfrm>
          <a:prstGeom prst="rect">
            <a:avLst/>
          </a:prstGeom>
        </p:spPr>
        <p:txBody>
          <a:bodyPr/>
          <a:lstStyle>
            <a:lvl1pPr>
              <a:defRPr>
                <a:solidFill>
                  <a:schemeClr val="tx2"/>
                </a:solidFill>
              </a:defRPr>
            </a:lvl1pPr>
          </a:lstStyle>
          <a:p>
            <a:endParaRPr lang="en-US"/>
          </a:p>
        </p:txBody>
      </p:sp>
      <p:sp>
        <p:nvSpPr>
          <p:cNvPr id="11" name="Title 1"/>
          <p:cNvSpPr>
            <a:spLocks noGrp="1"/>
          </p:cNvSpPr>
          <p:nvPr>
            <p:ph type="title"/>
          </p:nvPr>
        </p:nvSpPr>
        <p:spPr>
          <a:xfrm>
            <a:off x="548640" y="183898"/>
            <a:ext cx="13510260" cy="873186"/>
          </a:xfrm>
        </p:spPr>
        <p:txBody>
          <a:bodyPr>
            <a:normAutofit/>
          </a:bodyPr>
          <a:lstStyle>
            <a:lvl1pPr>
              <a:defRPr sz="380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901287801"/>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lor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lstStyle>
            <a:lvl1pPr>
              <a:defRPr>
                <a:solidFill>
                  <a:schemeClr val="tx2"/>
                </a:solidFill>
              </a:defRPr>
            </a:lvl1pPr>
          </a:lstStyle>
          <a:p>
            <a:r>
              <a:rPr lang="en-US" dirty="0"/>
              <a:t>Click to edit Master title style</a:t>
            </a:r>
          </a:p>
        </p:txBody>
      </p:sp>
      <p:sp>
        <p:nvSpPr>
          <p:cNvPr id="6" name="Picture Placeholder 2">
            <a:extLst>
              <a:ext uri="{FF2B5EF4-FFF2-40B4-BE49-F238E27FC236}">
                <a16:creationId xmlns:a16="http://schemas.microsoft.com/office/drawing/2014/main" id="{961C43B1-F027-8D4C-A357-C0443C9527D1}"/>
              </a:ext>
            </a:extLst>
          </p:cNvPr>
          <p:cNvSpPr>
            <a:spLocks noGrp="1"/>
          </p:cNvSpPr>
          <p:nvPr>
            <p:ph type="pic" sz="quarter" idx="16"/>
          </p:nvPr>
        </p:nvSpPr>
        <p:spPr>
          <a:xfrm>
            <a:off x="946674" y="2502419"/>
            <a:ext cx="2028989" cy="1518157"/>
          </a:xfrm>
          <a:prstGeom prst="rect">
            <a:avLst/>
          </a:prstGeom>
        </p:spPr>
        <p:txBody>
          <a:bodyPr>
            <a:normAutofit/>
          </a:bodyPr>
          <a:lstStyle>
            <a:lvl1pPr>
              <a:defRPr sz="1600">
                <a:solidFill>
                  <a:schemeClr val="tx2"/>
                </a:solidFill>
              </a:defRPr>
            </a:lvl1pPr>
          </a:lstStyle>
          <a:p>
            <a:r>
              <a:rPr lang="en-US" dirty="0"/>
              <a:t>Drag picture to placeholder or click icon to add</a:t>
            </a:r>
          </a:p>
        </p:txBody>
      </p:sp>
      <p:sp>
        <p:nvSpPr>
          <p:cNvPr id="7" name="Picture Placeholder 2">
            <a:extLst>
              <a:ext uri="{FF2B5EF4-FFF2-40B4-BE49-F238E27FC236}">
                <a16:creationId xmlns:a16="http://schemas.microsoft.com/office/drawing/2014/main" id="{1CAF2086-B0F7-3A42-9B32-5E8E98210D7C}"/>
              </a:ext>
            </a:extLst>
          </p:cNvPr>
          <p:cNvSpPr>
            <a:spLocks noGrp="1"/>
          </p:cNvSpPr>
          <p:nvPr>
            <p:ph type="pic" sz="quarter" idx="17"/>
          </p:nvPr>
        </p:nvSpPr>
        <p:spPr>
          <a:xfrm>
            <a:off x="4328298" y="2502419"/>
            <a:ext cx="2028989" cy="1518157"/>
          </a:xfrm>
          <a:prstGeom prst="rect">
            <a:avLst/>
          </a:prstGeom>
        </p:spPr>
        <p:txBody>
          <a:bodyPr>
            <a:normAutofit/>
          </a:bodyPr>
          <a:lstStyle>
            <a:lvl1pPr>
              <a:defRPr sz="1600">
                <a:solidFill>
                  <a:schemeClr val="tx2"/>
                </a:solidFill>
              </a:defRPr>
            </a:lvl1pPr>
          </a:lstStyle>
          <a:p>
            <a:r>
              <a:rPr lang="en-US"/>
              <a:t>Drag picture to placeholder or click icon to add</a:t>
            </a:r>
            <a:endParaRPr lang="en-US" dirty="0"/>
          </a:p>
        </p:txBody>
      </p:sp>
      <p:sp>
        <p:nvSpPr>
          <p:cNvPr id="8" name="Picture Placeholder 2">
            <a:extLst>
              <a:ext uri="{FF2B5EF4-FFF2-40B4-BE49-F238E27FC236}">
                <a16:creationId xmlns:a16="http://schemas.microsoft.com/office/drawing/2014/main" id="{FCEC5B2A-BC35-2443-A09C-60F189DA99A9}"/>
              </a:ext>
            </a:extLst>
          </p:cNvPr>
          <p:cNvSpPr>
            <a:spLocks noGrp="1"/>
          </p:cNvSpPr>
          <p:nvPr>
            <p:ph type="pic" sz="quarter" idx="18"/>
          </p:nvPr>
        </p:nvSpPr>
        <p:spPr>
          <a:xfrm>
            <a:off x="7709922" y="2502419"/>
            <a:ext cx="2028989" cy="1518157"/>
          </a:xfrm>
          <a:prstGeom prst="rect">
            <a:avLst/>
          </a:prstGeom>
        </p:spPr>
        <p:txBody>
          <a:bodyPr>
            <a:normAutofit/>
          </a:bodyPr>
          <a:lstStyle>
            <a:lvl1pPr>
              <a:defRPr sz="1600">
                <a:solidFill>
                  <a:schemeClr val="tx2"/>
                </a:solidFill>
              </a:defRPr>
            </a:lvl1pPr>
          </a:lstStyle>
          <a:p>
            <a:r>
              <a:rPr lang="en-US"/>
              <a:t>Drag picture to placeholder or click icon to add</a:t>
            </a:r>
            <a:endParaRPr lang="en-US" dirty="0"/>
          </a:p>
        </p:txBody>
      </p:sp>
      <p:sp>
        <p:nvSpPr>
          <p:cNvPr id="9" name="Picture Placeholder 2">
            <a:extLst>
              <a:ext uri="{FF2B5EF4-FFF2-40B4-BE49-F238E27FC236}">
                <a16:creationId xmlns:a16="http://schemas.microsoft.com/office/drawing/2014/main" id="{1140B1AE-19F8-B643-9F51-AF879A784B44}"/>
              </a:ext>
            </a:extLst>
          </p:cNvPr>
          <p:cNvSpPr>
            <a:spLocks noGrp="1"/>
          </p:cNvSpPr>
          <p:nvPr>
            <p:ph type="pic" sz="quarter" idx="19"/>
          </p:nvPr>
        </p:nvSpPr>
        <p:spPr>
          <a:xfrm>
            <a:off x="11091547" y="2502419"/>
            <a:ext cx="2028989" cy="1518157"/>
          </a:xfrm>
          <a:prstGeom prst="rect">
            <a:avLst/>
          </a:prstGeom>
        </p:spPr>
        <p:txBody>
          <a:bodyPr>
            <a:normAutofit/>
          </a:bodyPr>
          <a:lstStyle>
            <a:lvl1pPr>
              <a:defRPr sz="1600">
                <a:solidFill>
                  <a:schemeClr val="tx2"/>
                </a:solidFill>
              </a:defRPr>
            </a:lvl1pPr>
          </a:lstStyle>
          <a:p>
            <a:r>
              <a:rPr lang="en-US"/>
              <a:t>Drag picture to placeholder or click icon to add</a:t>
            </a:r>
            <a:endParaRPr lang="en-US" dirty="0"/>
          </a:p>
        </p:txBody>
      </p:sp>
      <p:sp>
        <p:nvSpPr>
          <p:cNvPr id="10" name="Picture Placeholder 2">
            <a:extLst>
              <a:ext uri="{FF2B5EF4-FFF2-40B4-BE49-F238E27FC236}">
                <a16:creationId xmlns:a16="http://schemas.microsoft.com/office/drawing/2014/main" id="{11A4F132-9F85-FB40-8DAB-CAFBC0A8682A}"/>
              </a:ext>
            </a:extLst>
          </p:cNvPr>
          <p:cNvSpPr>
            <a:spLocks noGrp="1"/>
          </p:cNvSpPr>
          <p:nvPr>
            <p:ph type="pic" sz="quarter" idx="20"/>
          </p:nvPr>
        </p:nvSpPr>
        <p:spPr>
          <a:xfrm>
            <a:off x="946674" y="4696978"/>
            <a:ext cx="2028989" cy="1518157"/>
          </a:xfrm>
          <a:prstGeom prst="rect">
            <a:avLst/>
          </a:prstGeom>
        </p:spPr>
        <p:txBody>
          <a:bodyPr>
            <a:normAutofit/>
          </a:bodyPr>
          <a:lstStyle>
            <a:lvl1pPr>
              <a:defRPr sz="1600">
                <a:solidFill>
                  <a:schemeClr val="tx2"/>
                </a:solidFill>
              </a:defRPr>
            </a:lvl1pPr>
          </a:lstStyle>
          <a:p>
            <a:r>
              <a:rPr lang="en-US"/>
              <a:t>Drag picture to placeholder or click icon to add</a:t>
            </a:r>
            <a:endParaRPr lang="en-US" dirty="0"/>
          </a:p>
        </p:txBody>
      </p:sp>
      <p:sp>
        <p:nvSpPr>
          <p:cNvPr id="11" name="Picture Placeholder 2">
            <a:extLst>
              <a:ext uri="{FF2B5EF4-FFF2-40B4-BE49-F238E27FC236}">
                <a16:creationId xmlns:a16="http://schemas.microsoft.com/office/drawing/2014/main" id="{1C0CB52A-AAFF-3443-A1B6-90061B63DFE2}"/>
              </a:ext>
            </a:extLst>
          </p:cNvPr>
          <p:cNvSpPr>
            <a:spLocks noGrp="1"/>
          </p:cNvSpPr>
          <p:nvPr>
            <p:ph type="pic" sz="quarter" idx="21"/>
          </p:nvPr>
        </p:nvSpPr>
        <p:spPr>
          <a:xfrm>
            <a:off x="4328298" y="4696978"/>
            <a:ext cx="2028989" cy="1518157"/>
          </a:xfrm>
          <a:prstGeom prst="rect">
            <a:avLst/>
          </a:prstGeom>
        </p:spPr>
        <p:txBody>
          <a:bodyPr>
            <a:normAutofit/>
          </a:bodyPr>
          <a:lstStyle>
            <a:lvl1pPr>
              <a:defRPr sz="1600">
                <a:solidFill>
                  <a:schemeClr val="tx2"/>
                </a:solidFill>
              </a:defRPr>
            </a:lvl1pPr>
          </a:lstStyle>
          <a:p>
            <a:r>
              <a:rPr lang="en-US"/>
              <a:t>Drag picture to placeholder or click icon to add</a:t>
            </a:r>
            <a:endParaRPr lang="en-US" dirty="0"/>
          </a:p>
        </p:txBody>
      </p:sp>
      <p:sp>
        <p:nvSpPr>
          <p:cNvPr id="12" name="Picture Placeholder 2">
            <a:extLst>
              <a:ext uri="{FF2B5EF4-FFF2-40B4-BE49-F238E27FC236}">
                <a16:creationId xmlns:a16="http://schemas.microsoft.com/office/drawing/2014/main" id="{DF7C7411-4353-2C46-88BB-81BA2B34FAEA}"/>
              </a:ext>
            </a:extLst>
          </p:cNvPr>
          <p:cNvSpPr>
            <a:spLocks noGrp="1"/>
          </p:cNvSpPr>
          <p:nvPr>
            <p:ph type="pic" sz="quarter" idx="22"/>
          </p:nvPr>
        </p:nvSpPr>
        <p:spPr>
          <a:xfrm>
            <a:off x="7709922" y="4696978"/>
            <a:ext cx="2028989" cy="1518157"/>
          </a:xfrm>
          <a:prstGeom prst="rect">
            <a:avLst/>
          </a:prstGeom>
        </p:spPr>
        <p:txBody>
          <a:bodyPr>
            <a:normAutofit/>
          </a:bodyPr>
          <a:lstStyle>
            <a:lvl1pPr>
              <a:defRPr sz="1600">
                <a:solidFill>
                  <a:schemeClr val="tx2"/>
                </a:solidFill>
              </a:defRPr>
            </a:lvl1pPr>
          </a:lstStyle>
          <a:p>
            <a:r>
              <a:rPr lang="en-US"/>
              <a:t>Drag picture to placeholder or click icon to add</a:t>
            </a:r>
            <a:endParaRPr lang="en-US" dirty="0"/>
          </a:p>
        </p:txBody>
      </p:sp>
      <p:sp>
        <p:nvSpPr>
          <p:cNvPr id="13" name="Picture Placeholder 2">
            <a:extLst>
              <a:ext uri="{FF2B5EF4-FFF2-40B4-BE49-F238E27FC236}">
                <a16:creationId xmlns:a16="http://schemas.microsoft.com/office/drawing/2014/main" id="{BB39C439-B178-3B44-9A9B-CA908F41669F}"/>
              </a:ext>
            </a:extLst>
          </p:cNvPr>
          <p:cNvSpPr>
            <a:spLocks noGrp="1"/>
          </p:cNvSpPr>
          <p:nvPr>
            <p:ph type="pic" sz="quarter" idx="23"/>
          </p:nvPr>
        </p:nvSpPr>
        <p:spPr>
          <a:xfrm>
            <a:off x="11091547" y="4696978"/>
            <a:ext cx="2028989" cy="1518157"/>
          </a:xfrm>
          <a:prstGeom prst="rect">
            <a:avLst/>
          </a:prstGeom>
        </p:spPr>
        <p:txBody>
          <a:bodyPr>
            <a:normAutofit/>
          </a:bodyPr>
          <a:lstStyle>
            <a:lvl1pPr>
              <a:defRPr sz="1600">
                <a:solidFill>
                  <a:schemeClr val="tx2"/>
                </a:solidFill>
              </a:defRPr>
            </a:lvl1pPr>
          </a:lstStyle>
          <a:p>
            <a:r>
              <a:rPr lang="en-US" dirty="0"/>
              <a:t>Drag picture to placeholder or click icon to add</a:t>
            </a:r>
          </a:p>
        </p:txBody>
      </p:sp>
    </p:spTree>
    <p:extLst>
      <p:ext uri="{BB962C8B-B14F-4D97-AF65-F5344CB8AC3E}">
        <p14:creationId xmlns:p14="http://schemas.microsoft.com/office/powerpoint/2010/main" val="826396584"/>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857" cy="872307"/>
          </a:xfrm>
        </p:spPr>
        <p:txBody>
          <a:bodyPr/>
          <a:lstStyle>
            <a:lvl1pPr>
              <a:defRPr>
                <a:solidFill>
                  <a:schemeClr val="tx2"/>
                </a:solidFill>
              </a:defRPr>
            </a:lvl1pPr>
          </a:lstStyle>
          <a:p>
            <a:r>
              <a:rPr lang="en-US" dirty="0"/>
              <a:t>Click to edit Master title style</a:t>
            </a:r>
          </a:p>
        </p:txBody>
      </p:sp>
      <p:sp>
        <p:nvSpPr>
          <p:cNvPr id="19" name="Table Placeholder 3">
            <a:extLst>
              <a:ext uri="{FF2B5EF4-FFF2-40B4-BE49-F238E27FC236}">
                <a16:creationId xmlns:a16="http://schemas.microsoft.com/office/drawing/2014/main" id="{2B2A2CF2-1B4F-AF47-A850-CCC66A8E1A3E}"/>
              </a:ext>
            </a:extLst>
          </p:cNvPr>
          <p:cNvSpPr>
            <a:spLocks noGrp="1"/>
          </p:cNvSpPr>
          <p:nvPr>
            <p:ph type="tbl" sz="quarter" idx="10"/>
          </p:nvPr>
        </p:nvSpPr>
        <p:spPr>
          <a:xfrm>
            <a:off x="548640" y="1645920"/>
            <a:ext cx="13510260" cy="5303520"/>
          </a:xfrm>
          <a:prstGeom prst="rect">
            <a:avLst/>
          </a:prstGeom>
        </p:spPr>
        <p:txBody>
          <a:bodyPr/>
          <a:lstStyle>
            <a:lvl1pPr>
              <a:defRPr>
                <a:solidFill>
                  <a:schemeClr val="tx2"/>
                </a:solidFill>
              </a:defRPr>
            </a:lvl1pPr>
          </a:lstStyle>
          <a:p>
            <a:endParaRPr lang="en-US" dirty="0"/>
          </a:p>
        </p:txBody>
      </p:sp>
    </p:spTree>
    <p:extLst>
      <p:ext uri="{BB962C8B-B14F-4D97-AF65-F5344CB8AC3E}">
        <p14:creationId xmlns:p14="http://schemas.microsoft.com/office/powerpoint/2010/main" val="2302505678"/>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ar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2307"/>
          </a:xfrm>
        </p:spPr>
        <p:txBody>
          <a:bodyPr/>
          <a:lstStyle>
            <a:lvl1pPr>
              <a:defRPr>
                <a:solidFill>
                  <a:schemeClr val="tx2"/>
                </a:solidFill>
              </a:defRPr>
            </a:lvl1pPr>
          </a:lstStyle>
          <a:p>
            <a:r>
              <a:rPr lang="en-US" dirty="0"/>
              <a:t>Click to edit Master title style</a:t>
            </a:r>
          </a:p>
        </p:txBody>
      </p:sp>
      <p:sp>
        <p:nvSpPr>
          <p:cNvPr id="16" name="Chart Placeholder 5">
            <a:extLst>
              <a:ext uri="{FF2B5EF4-FFF2-40B4-BE49-F238E27FC236}">
                <a16:creationId xmlns:a16="http://schemas.microsoft.com/office/drawing/2014/main" id="{591D1356-479B-2E4F-BA4E-AADD8155B389}"/>
              </a:ext>
            </a:extLst>
          </p:cNvPr>
          <p:cNvSpPr>
            <a:spLocks noGrp="1"/>
          </p:cNvSpPr>
          <p:nvPr>
            <p:ph type="chart" sz="quarter" idx="10"/>
          </p:nvPr>
        </p:nvSpPr>
        <p:spPr>
          <a:xfrm>
            <a:off x="548640" y="1645920"/>
            <a:ext cx="13510260" cy="5445760"/>
          </a:xfrm>
          <a:prstGeom prst="rect">
            <a:avLst/>
          </a:prstGeom>
        </p:spPr>
        <p:txBody>
          <a:bodyPr/>
          <a:lstStyle>
            <a:lvl1pPr>
              <a:defRPr>
                <a:solidFill>
                  <a:schemeClr val="tx2"/>
                </a:solidFill>
              </a:defRPr>
            </a:lvl1pPr>
          </a:lstStyle>
          <a:p>
            <a:endParaRPr lang="en-US" dirty="0"/>
          </a:p>
        </p:txBody>
      </p:sp>
    </p:spTree>
    <p:extLst>
      <p:ext uri="{BB962C8B-B14F-4D97-AF65-F5344CB8AC3E}">
        <p14:creationId xmlns:p14="http://schemas.microsoft.com/office/powerpoint/2010/main" val="3273093039"/>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2307"/>
          </a:xfrm>
        </p:spPr>
        <p:txBody>
          <a:bodyPr/>
          <a:lstStyle>
            <a:lvl1pPr>
              <a:defRPr>
                <a:solidFill>
                  <a:schemeClr val="tx2"/>
                </a:solidFill>
              </a:defRPr>
            </a:lvl1pPr>
          </a:lstStyle>
          <a:p>
            <a:r>
              <a:rPr lang="en-US" dirty="0"/>
              <a:t>Click to edit Master title style</a:t>
            </a:r>
          </a:p>
        </p:txBody>
      </p:sp>
      <p:sp>
        <p:nvSpPr>
          <p:cNvPr id="3" name="Chart Placeholder 5">
            <a:extLst>
              <a:ext uri="{FF2B5EF4-FFF2-40B4-BE49-F238E27FC236}">
                <a16:creationId xmlns:a16="http://schemas.microsoft.com/office/drawing/2014/main" id="{17EE4A2A-D6A7-7149-9A3A-3B08D098FD96}"/>
              </a:ext>
            </a:extLst>
          </p:cNvPr>
          <p:cNvSpPr>
            <a:spLocks noGrp="1"/>
          </p:cNvSpPr>
          <p:nvPr>
            <p:ph type="chart" sz="quarter" idx="10"/>
          </p:nvPr>
        </p:nvSpPr>
        <p:spPr>
          <a:xfrm>
            <a:off x="548640" y="1645920"/>
            <a:ext cx="13510260" cy="5445760"/>
          </a:xfrm>
          <a:prstGeom prst="rect">
            <a:avLst/>
          </a:prstGeom>
        </p:spPr>
        <p:txBody>
          <a:bodyPr/>
          <a:lstStyle>
            <a:lvl1pPr>
              <a:defRPr>
                <a:solidFill>
                  <a:schemeClr val="tx2"/>
                </a:solidFill>
              </a:defRPr>
            </a:lvl1pPr>
          </a:lstStyle>
          <a:p>
            <a:endParaRPr lang="en-US" dirty="0"/>
          </a:p>
        </p:txBody>
      </p:sp>
    </p:spTree>
    <p:extLst>
      <p:ext uri="{BB962C8B-B14F-4D97-AF65-F5344CB8AC3E}">
        <p14:creationId xmlns:p14="http://schemas.microsoft.com/office/powerpoint/2010/main" val="46706907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_of_Content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4832" cy="873186"/>
          </a:xfrm>
        </p:spPr>
        <p:txBody>
          <a:bodyPr/>
          <a:lstStyle>
            <a:lvl1pPr>
              <a:defRPr>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544947" y="1645920"/>
            <a:ext cx="13514832" cy="5686282"/>
          </a:xfrm>
          <a:prstGeom prst="rect">
            <a:avLst/>
          </a:prstGeom>
        </p:spPr>
        <p:txBody>
          <a:bodyPr/>
          <a:lstStyle>
            <a:lvl1pPr marL="0" indent="0">
              <a:buNone/>
              <a:defRPr>
                <a:solidFill>
                  <a:schemeClr val="tx2"/>
                </a:solidFill>
              </a:defRPr>
            </a:lvl1pPr>
            <a:lvl2pPr marL="1188720" indent="-457200">
              <a:buFont typeface="Arial"/>
              <a:buChar char="•"/>
              <a:defRPr>
                <a:solidFill>
                  <a:schemeClr val="tx2"/>
                </a:solidFill>
              </a:defRPr>
            </a:lvl2pPr>
            <a:lvl3pPr marL="1828800" indent="-365760">
              <a:buFont typeface="Arial"/>
              <a:buChar cha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8459060"/>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ine_Char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9EC97-1214-BB41-B092-F049349518AE}"/>
              </a:ext>
            </a:extLst>
          </p:cNvPr>
          <p:cNvSpPr>
            <a:spLocks noGrp="1"/>
          </p:cNvSpPr>
          <p:nvPr>
            <p:ph type="title"/>
          </p:nvPr>
        </p:nvSpPr>
        <p:spPr>
          <a:xfrm>
            <a:off x="548639" y="183898"/>
            <a:ext cx="13509463" cy="872307"/>
          </a:xfrm>
        </p:spPr>
        <p:txBody>
          <a:bodyPr/>
          <a:lstStyle>
            <a:lvl1pPr>
              <a:defRPr>
                <a:solidFill>
                  <a:schemeClr val="tx2"/>
                </a:solidFill>
              </a:defRPr>
            </a:lvl1pPr>
          </a:lstStyle>
          <a:p>
            <a:r>
              <a:rPr lang="en-US" dirty="0"/>
              <a:t>Click to edit Master title style</a:t>
            </a:r>
          </a:p>
        </p:txBody>
      </p:sp>
      <p:sp>
        <p:nvSpPr>
          <p:cNvPr id="3" name="Chart Placeholder 5">
            <a:extLst>
              <a:ext uri="{FF2B5EF4-FFF2-40B4-BE49-F238E27FC236}">
                <a16:creationId xmlns:a16="http://schemas.microsoft.com/office/drawing/2014/main" id="{E30F2D6E-10E2-6847-814E-E8B531A99EF9}"/>
              </a:ext>
            </a:extLst>
          </p:cNvPr>
          <p:cNvSpPr>
            <a:spLocks noGrp="1"/>
          </p:cNvSpPr>
          <p:nvPr>
            <p:ph type="chart" sz="quarter" idx="10"/>
          </p:nvPr>
        </p:nvSpPr>
        <p:spPr>
          <a:xfrm>
            <a:off x="548640" y="1645920"/>
            <a:ext cx="13510260" cy="5445760"/>
          </a:xfrm>
          <a:prstGeom prst="rect">
            <a:avLst/>
          </a:prstGeom>
        </p:spPr>
        <p:txBody>
          <a:bodyPr/>
          <a:lstStyle>
            <a:lvl1pPr>
              <a:defRPr>
                <a:solidFill>
                  <a:schemeClr val="tx2"/>
                </a:solidFill>
              </a:defRPr>
            </a:lvl1pPr>
          </a:lstStyle>
          <a:p>
            <a:endParaRPr lang="en-US" dirty="0"/>
          </a:p>
        </p:txBody>
      </p:sp>
    </p:spTree>
    <p:extLst>
      <p:ext uri="{BB962C8B-B14F-4D97-AF65-F5344CB8AC3E}">
        <p14:creationId xmlns:p14="http://schemas.microsoft.com/office/powerpoint/2010/main" val="3110472455"/>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amp;A">
    <p:bg>
      <p:bgRef idx="1001">
        <a:schemeClr val="bg2"/>
      </p:bgRef>
    </p:bg>
    <p:spTree>
      <p:nvGrpSpPr>
        <p:cNvPr id="1" name=""/>
        <p:cNvGrpSpPr/>
        <p:nvPr/>
      </p:nvGrpSpPr>
      <p:grpSpPr>
        <a:xfrm>
          <a:off x="0" y="0"/>
          <a:ext cx="0" cy="0"/>
          <a:chOff x="0" y="0"/>
          <a:chExt cx="0" cy="0"/>
        </a:xfrm>
      </p:grpSpPr>
      <p:sp>
        <p:nvSpPr>
          <p:cNvPr id="4" name="TextBox 3"/>
          <p:cNvSpPr txBox="1"/>
          <p:nvPr userDrawn="1"/>
        </p:nvSpPr>
        <p:spPr>
          <a:xfrm>
            <a:off x="4516341" y="-4548146"/>
            <a:ext cx="184731" cy="801438"/>
          </a:xfrm>
          <a:prstGeom prst="rect">
            <a:avLst/>
          </a:prstGeom>
          <a:noFill/>
        </p:spPr>
        <p:txBody>
          <a:bodyPr wrap="none" rtlCol="0">
            <a:spAutoFit/>
          </a:bodyPr>
          <a:lstStyle/>
          <a:p>
            <a:endParaRPr lang="en-US" sz="4608" dirty="0"/>
          </a:p>
        </p:txBody>
      </p:sp>
      <p:sp>
        <p:nvSpPr>
          <p:cNvPr id="6" name="TextBox 5"/>
          <p:cNvSpPr txBox="1"/>
          <p:nvPr userDrawn="1"/>
        </p:nvSpPr>
        <p:spPr>
          <a:xfrm>
            <a:off x="11897959" y="9767944"/>
            <a:ext cx="184731" cy="801438"/>
          </a:xfrm>
          <a:prstGeom prst="rect">
            <a:avLst/>
          </a:prstGeom>
          <a:noFill/>
        </p:spPr>
        <p:txBody>
          <a:bodyPr wrap="none" rtlCol="0">
            <a:spAutoFit/>
          </a:bodyPr>
          <a:lstStyle/>
          <a:p>
            <a:endParaRPr lang="en-US" sz="4608"/>
          </a:p>
        </p:txBody>
      </p:sp>
      <p:pic>
        <p:nvPicPr>
          <p:cNvPr id="9" name="Picture 8">
            <a:extLst>
              <a:ext uri="{FF2B5EF4-FFF2-40B4-BE49-F238E27FC236}">
                <a16:creationId xmlns:a16="http://schemas.microsoft.com/office/drawing/2014/main" id="{0C0CD439-66AA-B54A-8E95-37CD120E6E1D}"/>
              </a:ext>
            </a:extLst>
          </p:cNvPr>
          <p:cNvPicPr>
            <a:picLocks noChangeAspect="1"/>
          </p:cNvPicPr>
          <p:nvPr userDrawn="1"/>
        </p:nvPicPr>
        <p:blipFill>
          <a:blip r:embed="rId2"/>
          <a:stretch>
            <a:fillRect/>
          </a:stretch>
        </p:blipFill>
        <p:spPr>
          <a:xfrm>
            <a:off x="0" y="22293"/>
            <a:ext cx="14630400" cy="8225051"/>
          </a:xfrm>
          <a:prstGeom prst="rect">
            <a:avLst/>
          </a:prstGeom>
        </p:spPr>
      </p:pic>
      <p:sp>
        <p:nvSpPr>
          <p:cNvPr id="17" name="Title 1">
            <a:extLst>
              <a:ext uri="{FF2B5EF4-FFF2-40B4-BE49-F238E27FC236}">
                <a16:creationId xmlns:a16="http://schemas.microsoft.com/office/drawing/2014/main" id="{0C39D3BE-5184-D545-A327-AE99FFA3AEB6}"/>
              </a:ext>
            </a:extLst>
          </p:cNvPr>
          <p:cNvSpPr>
            <a:spLocks noGrp="1"/>
          </p:cNvSpPr>
          <p:nvPr>
            <p:ph type="title"/>
          </p:nvPr>
        </p:nvSpPr>
        <p:spPr>
          <a:xfrm>
            <a:off x="548640" y="2589430"/>
            <a:ext cx="10660674" cy="1127019"/>
          </a:xfrm>
        </p:spPr>
        <p:txBody>
          <a:bodyPr anchor="ctr" anchorCtr="0">
            <a:noAutofit/>
          </a:bodyPr>
          <a:lstStyle>
            <a:lvl1pPr algn="l">
              <a:defRPr sz="6400">
                <a:solidFill>
                  <a:schemeClr val="tx2"/>
                </a:solidFill>
              </a:defRPr>
            </a:lvl1pPr>
          </a:lstStyle>
          <a:p>
            <a:r>
              <a:rPr lang="en-US" dirty="0"/>
              <a:t>Click to edit Master title style</a:t>
            </a:r>
          </a:p>
        </p:txBody>
      </p:sp>
      <p:sp>
        <p:nvSpPr>
          <p:cNvPr id="18" name="Text Placeholder 2">
            <a:extLst>
              <a:ext uri="{FF2B5EF4-FFF2-40B4-BE49-F238E27FC236}">
                <a16:creationId xmlns:a16="http://schemas.microsoft.com/office/drawing/2014/main" id="{6F38406E-8093-114A-80F6-C8D7BE2CCE61}"/>
              </a:ext>
            </a:extLst>
          </p:cNvPr>
          <p:cNvSpPr>
            <a:spLocks noGrp="1"/>
          </p:cNvSpPr>
          <p:nvPr>
            <p:ph type="body" sz="quarter" idx="10"/>
          </p:nvPr>
        </p:nvSpPr>
        <p:spPr>
          <a:xfrm>
            <a:off x="548640" y="3716448"/>
            <a:ext cx="6380480" cy="792480"/>
          </a:xfrm>
          <a:prstGeom prst="rect">
            <a:avLst/>
          </a:prstGeom>
        </p:spPr>
        <p:txBody>
          <a:bodyPr/>
          <a:lstStyle>
            <a:lvl1pPr>
              <a:defRPr>
                <a:solidFill>
                  <a:schemeClr val="tx2"/>
                </a:solidFill>
              </a:defRPr>
            </a:lvl1pPr>
          </a:lstStyle>
          <a:p>
            <a:pPr lvl="0"/>
            <a:r>
              <a:rPr lang="en-US" dirty="0"/>
              <a:t>Edit Master text styles</a:t>
            </a:r>
          </a:p>
        </p:txBody>
      </p:sp>
      <p:sp>
        <p:nvSpPr>
          <p:cNvPr id="19" name="Text Placeholder 11">
            <a:extLst>
              <a:ext uri="{FF2B5EF4-FFF2-40B4-BE49-F238E27FC236}">
                <a16:creationId xmlns:a16="http://schemas.microsoft.com/office/drawing/2014/main" id="{F86BE37E-764E-C74F-8FC4-1742D6FC0A3C}"/>
              </a:ext>
            </a:extLst>
          </p:cNvPr>
          <p:cNvSpPr>
            <a:spLocks noGrp="1"/>
          </p:cNvSpPr>
          <p:nvPr>
            <p:ph type="body" sz="quarter" idx="11" hasCustomPrompt="1"/>
          </p:nvPr>
        </p:nvSpPr>
        <p:spPr>
          <a:xfrm>
            <a:off x="548640" y="5950356"/>
            <a:ext cx="5892800" cy="996597"/>
          </a:xfrm>
          <a:prstGeom prst="rect">
            <a:avLst/>
          </a:prstGeom>
        </p:spPr>
        <p:txBody>
          <a:bodyPr>
            <a:normAutofit/>
          </a:bodyPr>
          <a:lstStyle>
            <a:lvl1pPr marL="0" indent="0" algn="l">
              <a:buNone/>
              <a:defRPr sz="2600" baseline="0">
                <a:solidFill>
                  <a:schemeClr val="tx2"/>
                </a:solidFill>
              </a:defRPr>
            </a:lvl1pPr>
          </a:lstStyle>
          <a:p>
            <a:pPr lvl="0"/>
            <a:r>
              <a:rPr lang="en-US" dirty="0"/>
              <a:t>Click to edit Presenter, Team</a:t>
            </a:r>
          </a:p>
          <a:p>
            <a:pPr lvl="0"/>
            <a:r>
              <a:rPr lang="en-US" dirty="0"/>
              <a:t>Date, location</a:t>
            </a:r>
          </a:p>
        </p:txBody>
      </p:sp>
      <p:pic>
        <p:nvPicPr>
          <p:cNvPr id="20" name="Picture 19">
            <a:extLst>
              <a:ext uri="{FF2B5EF4-FFF2-40B4-BE49-F238E27FC236}">
                <a16:creationId xmlns:a16="http://schemas.microsoft.com/office/drawing/2014/main" id="{5D66EFE7-EC84-CD47-9909-3F9E29016A4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50240" y="7531058"/>
            <a:ext cx="705048" cy="423029"/>
          </a:xfrm>
          <a:prstGeom prst="rect">
            <a:avLst/>
          </a:prstGeom>
        </p:spPr>
      </p:pic>
      <p:sp>
        <p:nvSpPr>
          <p:cNvPr id="11" name="TextBox 10">
            <a:extLst>
              <a:ext uri="{FF2B5EF4-FFF2-40B4-BE49-F238E27FC236}">
                <a16:creationId xmlns:a16="http://schemas.microsoft.com/office/drawing/2014/main" id="{D67C184B-EFF1-FC42-ACB9-16B711681355}"/>
              </a:ext>
            </a:extLst>
          </p:cNvPr>
          <p:cNvSpPr txBox="1"/>
          <p:nvPr userDrawn="1"/>
        </p:nvSpPr>
        <p:spPr>
          <a:xfrm>
            <a:off x="548640"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_You">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763354F-D815-CB42-ABA6-4877489489A4}"/>
              </a:ext>
            </a:extLst>
          </p:cNvPr>
          <p:cNvPicPr>
            <a:picLocks noChangeAspect="1"/>
          </p:cNvPicPr>
          <p:nvPr userDrawn="1"/>
        </p:nvPicPr>
        <p:blipFill>
          <a:blip r:embed="rId2"/>
          <a:stretch>
            <a:fillRect/>
          </a:stretch>
        </p:blipFill>
        <p:spPr>
          <a:xfrm>
            <a:off x="0" y="0"/>
            <a:ext cx="14630400" cy="8225051"/>
          </a:xfrm>
          <a:prstGeom prst="rect">
            <a:avLst/>
          </a:prstGeom>
        </p:spPr>
      </p:pic>
      <p:sp>
        <p:nvSpPr>
          <p:cNvPr id="4" name="Title 1">
            <a:extLst>
              <a:ext uri="{FF2B5EF4-FFF2-40B4-BE49-F238E27FC236}">
                <a16:creationId xmlns:a16="http://schemas.microsoft.com/office/drawing/2014/main" id="{5961D4C6-43F6-D04A-9AB5-31F7980DE892}"/>
              </a:ext>
            </a:extLst>
          </p:cNvPr>
          <p:cNvSpPr>
            <a:spLocks noGrp="1"/>
          </p:cNvSpPr>
          <p:nvPr>
            <p:ph type="title" hasCustomPrompt="1"/>
          </p:nvPr>
        </p:nvSpPr>
        <p:spPr>
          <a:xfrm>
            <a:off x="548640" y="2481329"/>
            <a:ext cx="12435840" cy="1634490"/>
          </a:xfrm>
        </p:spPr>
        <p:txBody>
          <a:bodyPr anchor="ctr">
            <a:noAutofit/>
          </a:bodyPr>
          <a:lstStyle>
            <a:lvl1pPr algn="l">
              <a:defRPr sz="6400" b="1" cap="none">
                <a:solidFill>
                  <a:schemeClr val="tx2"/>
                </a:solidFill>
              </a:defRPr>
            </a:lvl1pPr>
          </a:lstStyle>
          <a:p>
            <a:r>
              <a:rPr lang="en-US" dirty="0"/>
              <a:t>Thank you!</a:t>
            </a:r>
          </a:p>
        </p:txBody>
      </p:sp>
      <p:sp>
        <p:nvSpPr>
          <p:cNvPr id="5" name="Text Placeholder 11">
            <a:extLst>
              <a:ext uri="{FF2B5EF4-FFF2-40B4-BE49-F238E27FC236}">
                <a16:creationId xmlns:a16="http://schemas.microsoft.com/office/drawing/2014/main" id="{509E35A8-0BD0-3943-81AF-27AD5871D52B}"/>
              </a:ext>
            </a:extLst>
          </p:cNvPr>
          <p:cNvSpPr>
            <a:spLocks noGrp="1"/>
          </p:cNvSpPr>
          <p:nvPr>
            <p:ph type="body" sz="quarter" idx="10"/>
          </p:nvPr>
        </p:nvSpPr>
        <p:spPr>
          <a:xfrm>
            <a:off x="548640" y="4114800"/>
            <a:ext cx="5892800" cy="693419"/>
          </a:xfrm>
          <a:prstGeom prst="rect">
            <a:avLst/>
          </a:prstGeom>
        </p:spPr>
        <p:txBody>
          <a:bodyPr>
            <a:normAutofit/>
          </a:bodyPr>
          <a:lstStyle>
            <a:lvl1pPr marL="0" indent="0" algn="l">
              <a:buNone/>
              <a:defRPr sz="2600" baseline="0">
                <a:solidFill>
                  <a:schemeClr val="tx2"/>
                </a:solidFill>
              </a:defRPr>
            </a:lvl1pPr>
          </a:lstStyle>
          <a:p>
            <a:pPr lvl="0"/>
            <a:r>
              <a:rPr lang="en-US" dirty="0"/>
              <a:t>Click to edit Master text styles</a:t>
            </a:r>
          </a:p>
        </p:txBody>
      </p:sp>
      <p:pic>
        <p:nvPicPr>
          <p:cNvPr id="7" name="Picture 6">
            <a:extLst>
              <a:ext uri="{FF2B5EF4-FFF2-40B4-BE49-F238E27FC236}">
                <a16:creationId xmlns:a16="http://schemas.microsoft.com/office/drawing/2014/main" id="{AB030730-23FD-084C-B180-980A8DAAB74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50240" y="7531058"/>
            <a:ext cx="705048" cy="423029"/>
          </a:xfrm>
          <a:prstGeom prst="rect">
            <a:avLst/>
          </a:prstGeom>
        </p:spPr>
      </p:pic>
      <p:sp>
        <p:nvSpPr>
          <p:cNvPr id="8" name="TextBox 7">
            <a:extLst>
              <a:ext uri="{FF2B5EF4-FFF2-40B4-BE49-F238E27FC236}">
                <a16:creationId xmlns:a16="http://schemas.microsoft.com/office/drawing/2014/main" id="{E862C44C-5305-B14C-BBB0-B6B7CFA8FA73}"/>
              </a:ext>
            </a:extLst>
          </p:cNvPr>
          <p:cNvSpPr txBox="1"/>
          <p:nvPr userDrawn="1"/>
        </p:nvSpPr>
        <p:spPr>
          <a:xfrm>
            <a:off x="548640"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t>
            </a:r>
          </a:p>
        </p:txBody>
      </p:sp>
    </p:spTree>
    <p:extLst>
      <p:ext uri="{BB962C8B-B14F-4D97-AF65-F5344CB8AC3E}">
        <p14:creationId xmlns:p14="http://schemas.microsoft.com/office/powerpoint/2010/main" val="2124837561"/>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ow_to_Use">
    <p:bg>
      <p:bgRef idx="1001">
        <a:schemeClr val="bg2"/>
      </p:bgRef>
    </p:bg>
    <p:spTree>
      <p:nvGrpSpPr>
        <p:cNvPr id="1" name=""/>
        <p:cNvGrpSpPr/>
        <p:nvPr/>
      </p:nvGrpSpPr>
      <p:grpSpPr>
        <a:xfrm>
          <a:off x="0" y="0"/>
          <a:ext cx="0" cy="0"/>
          <a:chOff x="0" y="0"/>
          <a:chExt cx="0" cy="0"/>
        </a:xfrm>
      </p:grpSpPr>
      <p:sp>
        <p:nvSpPr>
          <p:cNvPr id="4" name="TextBox 3"/>
          <p:cNvSpPr txBox="1"/>
          <p:nvPr userDrawn="1"/>
        </p:nvSpPr>
        <p:spPr>
          <a:xfrm>
            <a:off x="4516341" y="-4548146"/>
            <a:ext cx="184731" cy="801438"/>
          </a:xfrm>
          <a:prstGeom prst="rect">
            <a:avLst/>
          </a:prstGeom>
          <a:noFill/>
        </p:spPr>
        <p:txBody>
          <a:bodyPr wrap="none" rtlCol="0">
            <a:spAutoFit/>
          </a:bodyPr>
          <a:lstStyle/>
          <a:p>
            <a:endParaRPr lang="en-US" sz="4608" dirty="0"/>
          </a:p>
        </p:txBody>
      </p:sp>
      <p:sp>
        <p:nvSpPr>
          <p:cNvPr id="2" name="Rectangle 1">
            <a:extLst>
              <a:ext uri="{FF2B5EF4-FFF2-40B4-BE49-F238E27FC236}">
                <a16:creationId xmlns:a16="http://schemas.microsoft.com/office/drawing/2014/main" id="{4D133B37-BB08-4347-B71D-D01F225ECB4D}"/>
              </a:ext>
            </a:extLst>
          </p:cNvPr>
          <p:cNvSpPr/>
          <p:nvPr userDrawn="1"/>
        </p:nvSpPr>
        <p:spPr>
          <a:xfrm>
            <a:off x="0" y="0"/>
            <a:ext cx="14630400" cy="82296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p:cNvSpPr txBox="1"/>
          <p:nvPr userDrawn="1"/>
        </p:nvSpPr>
        <p:spPr>
          <a:xfrm>
            <a:off x="11897959" y="9767944"/>
            <a:ext cx="184731" cy="801438"/>
          </a:xfrm>
          <a:prstGeom prst="rect">
            <a:avLst/>
          </a:prstGeom>
          <a:noFill/>
        </p:spPr>
        <p:txBody>
          <a:bodyPr wrap="none" rtlCol="0">
            <a:spAutoFit/>
          </a:bodyPr>
          <a:lstStyle/>
          <a:p>
            <a:endParaRPr lang="en-US" sz="4608"/>
          </a:p>
        </p:txBody>
      </p:sp>
      <p:pic>
        <p:nvPicPr>
          <p:cNvPr id="8" name="Picture 7">
            <a:extLst>
              <a:ext uri="{FF2B5EF4-FFF2-40B4-BE49-F238E27FC236}">
                <a16:creationId xmlns:a16="http://schemas.microsoft.com/office/drawing/2014/main" id="{ED771130-A3F1-D24E-A5F9-FD45DA62A95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50240" y="7531058"/>
            <a:ext cx="709381" cy="424102"/>
          </a:xfrm>
          <a:prstGeom prst="rect">
            <a:avLst/>
          </a:prstGeom>
        </p:spPr>
      </p:pic>
      <p:sp>
        <p:nvSpPr>
          <p:cNvPr id="10" name="TextBox 9">
            <a:extLst>
              <a:ext uri="{FF2B5EF4-FFF2-40B4-BE49-F238E27FC236}">
                <a16:creationId xmlns:a16="http://schemas.microsoft.com/office/drawing/2014/main" id="{EB462D74-2583-7345-AFE7-9092D34EC9CA}"/>
              </a:ext>
            </a:extLst>
          </p:cNvPr>
          <p:cNvSpPr txBox="1"/>
          <p:nvPr userDrawn="1"/>
        </p:nvSpPr>
        <p:spPr>
          <a:xfrm>
            <a:off x="548640"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65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t>
            </a:r>
          </a:p>
        </p:txBody>
      </p:sp>
    </p:spTree>
    <p:extLst>
      <p:ext uri="{BB962C8B-B14F-4D97-AF65-F5344CB8AC3E}">
        <p14:creationId xmlns:p14="http://schemas.microsoft.com/office/powerpoint/2010/main" val="382983380"/>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_Slide_and_Subtitle">
    <p:bg>
      <p:bgRef idx="1001">
        <a:schemeClr val="bg2"/>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C282B30-6A38-FD49-90BA-B0F355F4026A}"/>
              </a:ext>
            </a:extLst>
          </p:cNvPr>
          <p:cNvPicPr>
            <a:picLocks noChangeAspect="1"/>
          </p:cNvPicPr>
          <p:nvPr userDrawn="1"/>
        </p:nvPicPr>
        <p:blipFill rotWithShape="1">
          <a:blip r:embed="rId2"/>
          <a:srcRect l="20263" r="16244"/>
          <a:stretch/>
        </p:blipFill>
        <p:spPr>
          <a:xfrm>
            <a:off x="1" y="0"/>
            <a:ext cx="14630402"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cap="none">
                <a:solidFill>
                  <a:schemeClr val="tx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solidFill>
                  <a:schemeClr val="tx1"/>
                </a:solidFill>
              </a:defRPr>
            </a:lvl1pPr>
            <a:lvl2pPr marL="731520" indent="0">
              <a:buNone/>
              <a:defRPr/>
            </a:lvl2pPr>
          </a:lstStyle>
          <a:p>
            <a:pPr lvl="0"/>
            <a:r>
              <a:rPr lang="en-US" dirty="0"/>
              <a:t>Edit Master text styles</a:t>
            </a:r>
          </a:p>
        </p:txBody>
      </p:sp>
      <p:pic>
        <p:nvPicPr>
          <p:cNvPr id="9" name="Picture 8">
            <a:extLst>
              <a:ext uri="{FF2B5EF4-FFF2-40B4-BE49-F238E27FC236}">
                <a16:creationId xmlns:a16="http://schemas.microsoft.com/office/drawing/2014/main" id="{DA3DE56E-F6B8-0543-817A-DCBF6129803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50240" y="7531058"/>
            <a:ext cx="709381" cy="424102"/>
          </a:xfrm>
          <a:prstGeom prst="rect">
            <a:avLst/>
          </a:prstGeom>
        </p:spPr>
      </p:pic>
      <p:sp>
        <p:nvSpPr>
          <p:cNvPr id="10" name="TextBox 9">
            <a:extLst>
              <a:ext uri="{FF2B5EF4-FFF2-40B4-BE49-F238E27FC236}">
                <a16:creationId xmlns:a16="http://schemas.microsoft.com/office/drawing/2014/main" id="{A86A16C5-0127-F443-821D-7AC0F088CDAC}"/>
              </a:ext>
            </a:extLst>
          </p:cNvPr>
          <p:cNvSpPr txBox="1"/>
          <p:nvPr userDrawn="1"/>
        </p:nvSpPr>
        <p:spPr>
          <a:xfrm>
            <a:off x="548640"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65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t>
            </a:r>
          </a:p>
        </p:txBody>
      </p:sp>
    </p:spTree>
    <p:extLst>
      <p:ext uri="{BB962C8B-B14F-4D97-AF65-F5344CB8AC3E}">
        <p14:creationId xmlns:p14="http://schemas.microsoft.com/office/powerpoint/2010/main" val="13960685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_Slide">
    <p:bg>
      <p:bgRef idx="1001">
        <a:schemeClr val="bg2"/>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B736881-1F48-B949-8D20-7CB2DA6D0422}"/>
              </a:ext>
            </a:extLst>
          </p:cNvPr>
          <p:cNvPicPr>
            <a:picLocks noChangeAspect="1"/>
          </p:cNvPicPr>
          <p:nvPr userDrawn="1"/>
        </p:nvPicPr>
        <p:blipFill rotWithShape="1">
          <a:blip r:embed="rId2"/>
          <a:srcRect l="20263" r="16244"/>
          <a:stretch/>
        </p:blipFill>
        <p:spPr>
          <a:xfrm>
            <a:off x="1" y="0"/>
            <a:ext cx="14630402"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cap="none">
                <a:solidFill>
                  <a:schemeClr val="tx1"/>
                </a:solidFill>
              </a:defRPr>
            </a:lvl1pPr>
          </a:lstStyle>
          <a:p>
            <a:r>
              <a:rPr lang="en-US" dirty="0"/>
              <a:t>Click to edit Master title style</a:t>
            </a:r>
          </a:p>
        </p:txBody>
      </p:sp>
      <p:pic>
        <p:nvPicPr>
          <p:cNvPr id="9" name="Picture 8">
            <a:extLst>
              <a:ext uri="{FF2B5EF4-FFF2-40B4-BE49-F238E27FC236}">
                <a16:creationId xmlns:a16="http://schemas.microsoft.com/office/drawing/2014/main" id="{DA3DE56E-F6B8-0543-817A-DCBF6129803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50240" y="7531058"/>
            <a:ext cx="709381" cy="424102"/>
          </a:xfrm>
          <a:prstGeom prst="rect">
            <a:avLst/>
          </a:prstGeom>
        </p:spPr>
      </p:pic>
      <p:sp>
        <p:nvSpPr>
          <p:cNvPr id="7" name="TextBox 6">
            <a:extLst>
              <a:ext uri="{FF2B5EF4-FFF2-40B4-BE49-F238E27FC236}">
                <a16:creationId xmlns:a16="http://schemas.microsoft.com/office/drawing/2014/main" id="{0ADB2957-3B97-044C-96D9-919F122A473E}"/>
              </a:ext>
            </a:extLst>
          </p:cNvPr>
          <p:cNvSpPr txBox="1"/>
          <p:nvPr userDrawn="1"/>
        </p:nvSpPr>
        <p:spPr>
          <a:xfrm>
            <a:off x="548640"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65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t>
            </a:r>
          </a:p>
        </p:txBody>
      </p:sp>
    </p:spTree>
    <p:extLst>
      <p:ext uri="{BB962C8B-B14F-4D97-AF65-F5344CB8AC3E}">
        <p14:creationId xmlns:p14="http://schemas.microsoft.com/office/powerpoint/2010/main" val="2782431343"/>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_Slide_Orange">
    <p:bg>
      <p:bgRef idx="1001">
        <a:schemeClr val="bg2"/>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AB26A5B-DA33-954D-A132-24039ECE7FA2}"/>
              </a:ext>
            </a:extLst>
          </p:cNvPr>
          <p:cNvPicPr>
            <a:picLocks noChangeAspect="1"/>
          </p:cNvPicPr>
          <p:nvPr userDrawn="1"/>
        </p:nvPicPr>
        <p:blipFill rotWithShape="1">
          <a:blip r:embed="rId2"/>
          <a:srcRect l="16348" r="20161"/>
          <a:stretch/>
        </p:blipFill>
        <p:spPr>
          <a:xfrm>
            <a:off x="2"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cap="none">
                <a:solidFill>
                  <a:schemeClr val="tx1"/>
                </a:solidFill>
              </a:defRPr>
            </a:lvl1pPr>
          </a:lstStyle>
          <a:p>
            <a:r>
              <a:rPr lang="en-US" dirty="0"/>
              <a:t>Click to edit Master title style</a:t>
            </a:r>
          </a:p>
        </p:txBody>
      </p:sp>
      <p:pic>
        <p:nvPicPr>
          <p:cNvPr id="9" name="Picture 8">
            <a:extLst>
              <a:ext uri="{FF2B5EF4-FFF2-40B4-BE49-F238E27FC236}">
                <a16:creationId xmlns:a16="http://schemas.microsoft.com/office/drawing/2014/main" id="{DA3DE56E-F6B8-0543-817A-DCBF6129803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50240" y="7531058"/>
            <a:ext cx="709381" cy="424102"/>
          </a:xfrm>
          <a:prstGeom prst="rect">
            <a:avLst/>
          </a:prstGeom>
        </p:spPr>
      </p:pic>
      <p:sp>
        <p:nvSpPr>
          <p:cNvPr id="7" name="TextBox 6">
            <a:extLst>
              <a:ext uri="{FF2B5EF4-FFF2-40B4-BE49-F238E27FC236}">
                <a16:creationId xmlns:a16="http://schemas.microsoft.com/office/drawing/2014/main" id="{6093800A-CE83-8544-84D0-9EEFD65420C6}"/>
              </a:ext>
            </a:extLst>
          </p:cNvPr>
          <p:cNvSpPr txBox="1"/>
          <p:nvPr userDrawn="1"/>
        </p:nvSpPr>
        <p:spPr>
          <a:xfrm>
            <a:off x="548640"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65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t>
            </a:r>
          </a:p>
        </p:txBody>
      </p:sp>
    </p:spTree>
    <p:extLst>
      <p:ext uri="{BB962C8B-B14F-4D97-AF65-F5344CB8AC3E}">
        <p14:creationId xmlns:p14="http://schemas.microsoft.com/office/powerpoint/2010/main" val="157161818"/>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_Slide_Green">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578A1A-F7C9-A04C-B07A-ABEA4A42C442}"/>
              </a:ext>
            </a:extLst>
          </p:cNvPr>
          <p:cNvPicPr>
            <a:picLocks noChangeAspect="1"/>
          </p:cNvPicPr>
          <p:nvPr userDrawn="1"/>
        </p:nvPicPr>
        <p:blipFill rotWithShape="1">
          <a:blip r:embed="rId2"/>
          <a:srcRect l="36508"/>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cap="none">
                <a:solidFill>
                  <a:schemeClr val="tx1"/>
                </a:solidFill>
              </a:defRPr>
            </a:lvl1pPr>
          </a:lstStyle>
          <a:p>
            <a:r>
              <a:rPr lang="en-US" dirty="0"/>
              <a:t>Click to edit Master title style</a:t>
            </a:r>
          </a:p>
        </p:txBody>
      </p:sp>
      <p:pic>
        <p:nvPicPr>
          <p:cNvPr id="9" name="Picture 8">
            <a:extLst>
              <a:ext uri="{FF2B5EF4-FFF2-40B4-BE49-F238E27FC236}">
                <a16:creationId xmlns:a16="http://schemas.microsoft.com/office/drawing/2014/main" id="{DA3DE56E-F6B8-0543-817A-DCBF6129803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50240" y="7531058"/>
            <a:ext cx="709381" cy="424102"/>
          </a:xfrm>
          <a:prstGeom prst="rect">
            <a:avLst/>
          </a:prstGeom>
        </p:spPr>
      </p:pic>
      <p:sp>
        <p:nvSpPr>
          <p:cNvPr id="8" name="TextBox 7">
            <a:extLst>
              <a:ext uri="{FF2B5EF4-FFF2-40B4-BE49-F238E27FC236}">
                <a16:creationId xmlns:a16="http://schemas.microsoft.com/office/drawing/2014/main" id="{B0D7CECE-D438-CD4C-8D05-843868178D8C}"/>
              </a:ext>
            </a:extLst>
          </p:cNvPr>
          <p:cNvSpPr txBox="1"/>
          <p:nvPr userDrawn="1"/>
        </p:nvSpPr>
        <p:spPr>
          <a:xfrm>
            <a:off x="548640"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65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t>
            </a:r>
          </a:p>
        </p:txBody>
      </p:sp>
    </p:spTree>
    <p:extLst>
      <p:ext uri="{BB962C8B-B14F-4D97-AF65-F5344CB8AC3E}">
        <p14:creationId xmlns:p14="http://schemas.microsoft.com/office/powerpoint/2010/main" val="1642662467"/>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_Slide_Blue">
    <p:bg>
      <p:bgRef idx="1001">
        <a:schemeClr val="bg2"/>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EC77D13-6EFB-8F42-BB27-91F957615BF3}"/>
              </a:ext>
            </a:extLst>
          </p:cNvPr>
          <p:cNvPicPr>
            <a:picLocks noChangeAspect="1"/>
          </p:cNvPicPr>
          <p:nvPr userDrawn="1"/>
        </p:nvPicPr>
        <p:blipFill rotWithShape="1">
          <a:blip r:embed="rId2"/>
          <a:srcRect l="23063" r="13445"/>
          <a:stretch/>
        </p:blipFill>
        <p:spPr>
          <a:xfrm>
            <a:off x="0" y="0"/>
            <a:ext cx="14630400" cy="8229600"/>
          </a:xfrm>
          <a:prstGeom prst="rect">
            <a:avLst/>
          </a:prstGeom>
        </p:spPr>
      </p:pic>
      <p:sp>
        <p:nvSpPr>
          <p:cNvPr id="4" name="TextBox 3"/>
          <p:cNvSpPr txBox="1"/>
          <p:nvPr userDrawn="1"/>
        </p:nvSpPr>
        <p:spPr>
          <a:xfrm>
            <a:off x="4516341" y="-4548146"/>
            <a:ext cx="184731" cy="801438"/>
          </a:xfrm>
          <a:prstGeom prst="rect">
            <a:avLst/>
          </a:prstGeom>
          <a:noFill/>
        </p:spPr>
        <p:txBody>
          <a:bodyPr wrap="none" rtlCol="0">
            <a:spAutoFit/>
          </a:bodyPr>
          <a:lstStyle/>
          <a:p>
            <a:endParaRPr lang="en-US" sz="4608" dirty="0"/>
          </a:p>
        </p:txBody>
      </p:sp>
      <p:sp>
        <p:nvSpPr>
          <p:cNvPr id="6" name="TextBox 5"/>
          <p:cNvSpPr txBox="1"/>
          <p:nvPr userDrawn="1"/>
        </p:nvSpPr>
        <p:spPr>
          <a:xfrm>
            <a:off x="11897959" y="9767944"/>
            <a:ext cx="184731" cy="801438"/>
          </a:xfrm>
          <a:prstGeom prst="rect">
            <a:avLst/>
          </a:prstGeom>
          <a:noFill/>
        </p:spPr>
        <p:txBody>
          <a:bodyPr wrap="none" rtlCol="0">
            <a:spAutoFit/>
          </a:bodyPr>
          <a:lstStyle/>
          <a:p>
            <a:endParaRPr lang="en-US" sz="4608"/>
          </a:p>
        </p:txBody>
      </p:sp>
      <p:sp>
        <p:nvSpPr>
          <p:cNvPr id="7" name="Title 1">
            <a:extLst>
              <a:ext uri="{FF2B5EF4-FFF2-40B4-BE49-F238E27FC236}">
                <a16:creationId xmlns:a16="http://schemas.microsoft.com/office/drawing/2014/main" id="{89207326-B28E-A84E-B683-0ED64933D106}"/>
              </a:ext>
            </a:extLst>
          </p:cNvPr>
          <p:cNvSpPr>
            <a:spLocks noGrp="1"/>
          </p:cNvSpPr>
          <p:nvPr>
            <p:ph type="title"/>
          </p:nvPr>
        </p:nvSpPr>
        <p:spPr>
          <a:xfrm>
            <a:off x="548640" y="3108960"/>
            <a:ext cx="12435840" cy="1488168"/>
          </a:xfrm>
        </p:spPr>
        <p:txBody>
          <a:bodyPr anchor="ctr">
            <a:noAutofit/>
          </a:bodyPr>
          <a:lstStyle>
            <a:lvl1pPr algn="l">
              <a:defRPr sz="6400" b="1" cap="none">
                <a:solidFill>
                  <a:schemeClr val="tx1"/>
                </a:solidFill>
              </a:defRPr>
            </a:lvl1pPr>
          </a:lstStyle>
          <a:p>
            <a:r>
              <a:rPr lang="en-US" dirty="0"/>
              <a:t>Click to edit Master title style</a:t>
            </a:r>
          </a:p>
        </p:txBody>
      </p:sp>
      <p:pic>
        <p:nvPicPr>
          <p:cNvPr id="8" name="Picture 7">
            <a:extLst>
              <a:ext uri="{FF2B5EF4-FFF2-40B4-BE49-F238E27FC236}">
                <a16:creationId xmlns:a16="http://schemas.microsoft.com/office/drawing/2014/main" id="{60E1240B-0AF0-A544-8B13-4F6CE8C4914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50240" y="7531058"/>
            <a:ext cx="709381" cy="424102"/>
          </a:xfrm>
          <a:prstGeom prst="rect">
            <a:avLst/>
          </a:prstGeom>
        </p:spPr>
      </p:pic>
      <p:sp>
        <p:nvSpPr>
          <p:cNvPr id="9" name="TextBox 8">
            <a:extLst>
              <a:ext uri="{FF2B5EF4-FFF2-40B4-BE49-F238E27FC236}">
                <a16:creationId xmlns:a16="http://schemas.microsoft.com/office/drawing/2014/main" id="{FF94E277-02CF-4A4A-A4A0-620880AAE483}"/>
              </a:ext>
            </a:extLst>
          </p:cNvPr>
          <p:cNvSpPr txBox="1"/>
          <p:nvPr userDrawn="1"/>
        </p:nvSpPr>
        <p:spPr>
          <a:xfrm>
            <a:off x="548640"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65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t>
            </a:r>
          </a:p>
        </p:txBody>
      </p:sp>
    </p:spTree>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_Slide_Pink">
    <p:bg>
      <p:bgRef idx="1001">
        <a:schemeClr val="bg2"/>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9223EA-9961-BD43-9F4A-F879101FB699}"/>
              </a:ext>
            </a:extLst>
          </p:cNvPr>
          <p:cNvPicPr>
            <a:picLocks noChangeAspect="1"/>
          </p:cNvPicPr>
          <p:nvPr userDrawn="1"/>
        </p:nvPicPr>
        <p:blipFill rotWithShape="1">
          <a:blip r:embed="rId2"/>
          <a:srcRect l="25044" r="11463"/>
          <a:stretch/>
        </p:blipFill>
        <p:spPr>
          <a:xfrm>
            <a:off x="0" y="0"/>
            <a:ext cx="14630400" cy="8229600"/>
          </a:xfrm>
          <a:prstGeom prst="rect">
            <a:avLst/>
          </a:prstGeom>
        </p:spPr>
      </p:pic>
      <p:sp>
        <p:nvSpPr>
          <p:cNvPr id="4" name="TextBox 3"/>
          <p:cNvSpPr txBox="1"/>
          <p:nvPr userDrawn="1"/>
        </p:nvSpPr>
        <p:spPr>
          <a:xfrm>
            <a:off x="4516341" y="-4548146"/>
            <a:ext cx="184731" cy="801438"/>
          </a:xfrm>
          <a:prstGeom prst="rect">
            <a:avLst/>
          </a:prstGeom>
          <a:noFill/>
        </p:spPr>
        <p:txBody>
          <a:bodyPr wrap="none" rtlCol="0">
            <a:spAutoFit/>
          </a:bodyPr>
          <a:lstStyle/>
          <a:p>
            <a:endParaRPr lang="en-US" sz="4608" dirty="0"/>
          </a:p>
        </p:txBody>
      </p:sp>
      <p:sp>
        <p:nvSpPr>
          <p:cNvPr id="6" name="TextBox 5"/>
          <p:cNvSpPr txBox="1"/>
          <p:nvPr userDrawn="1"/>
        </p:nvSpPr>
        <p:spPr>
          <a:xfrm>
            <a:off x="11897959" y="9767944"/>
            <a:ext cx="184731" cy="801438"/>
          </a:xfrm>
          <a:prstGeom prst="rect">
            <a:avLst/>
          </a:prstGeom>
          <a:noFill/>
        </p:spPr>
        <p:txBody>
          <a:bodyPr wrap="none" rtlCol="0">
            <a:spAutoFit/>
          </a:bodyPr>
          <a:lstStyle/>
          <a:p>
            <a:endParaRPr lang="en-US" sz="4608"/>
          </a:p>
        </p:txBody>
      </p:sp>
      <p:sp>
        <p:nvSpPr>
          <p:cNvPr id="7" name="Title 1">
            <a:extLst>
              <a:ext uri="{FF2B5EF4-FFF2-40B4-BE49-F238E27FC236}">
                <a16:creationId xmlns:a16="http://schemas.microsoft.com/office/drawing/2014/main" id="{85BE5736-B18C-C44C-8013-17CDACE3A29B}"/>
              </a:ext>
            </a:extLst>
          </p:cNvPr>
          <p:cNvSpPr>
            <a:spLocks noGrp="1"/>
          </p:cNvSpPr>
          <p:nvPr>
            <p:ph type="title"/>
          </p:nvPr>
        </p:nvSpPr>
        <p:spPr>
          <a:xfrm>
            <a:off x="548640" y="3108960"/>
            <a:ext cx="12435840" cy="1488168"/>
          </a:xfrm>
        </p:spPr>
        <p:txBody>
          <a:bodyPr anchor="ctr">
            <a:noAutofit/>
          </a:bodyPr>
          <a:lstStyle>
            <a:lvl1pPr algn="l">
              <a:defRPr sz="6400" b="1" cap="none">
                <a:solidFill>
                  <a:schemeClr val="tx1"/>
                </a:solidFill>
              </a:defRPr>
            </a:lvl1pPr>
          </a:lstStyle>
          <a:p>
            <a:r>
              <a:rPr lang="en-US" dirty="0"/>
              <a:t>Click to edit Master title style</a:t>
            </a:r>
          </a:p>
        </p:txBody>
      </p:sp>
      <p:pic>
        <p:nvPicPr>
          <p:cNvPr id="8" name="Picture 7">
            <a:extLst>
              <a:ext uri="{FF2B5EF4-FFF2-40B4-BE49-F238E27FC236}">
                <a16:creationId xmlns:a16="http://schemas.microsoft.com/office/drawing/2014/main" id="{ED771130-A3F1-D24E-A5F9-FD45DA62A9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50240" y="7531058"/>
            <a:ext cx="709381" cy="424102"/>
          </a:xfrm>
          <a:prstGeom prst="rect">
            <a:avLst/>
          </a:prstGeom>
        </p:spPr>
      </p:pic>
      <p:sp>
        <p:nvSpPr>
          <p:cNvPr id="9" name="TextBox 8">
            <a:extLst>
              <a:ext uri="{FF2B5EF4-FFF2-40B4-BE49-F238E27FC236}">
                <a16:creationId xmlns:a16="http://schemas.microsoft.com/office/drawing/2014/main" id="{CFED3F4F-E362-5848-B7C6-42C3641EFCCF}"/>
              </a:ext>
            </a:extLst>
          </p:cNvPr>
          <p:cNvSpPr txBox="1"/>
          <p:nvPr userDrawn="1"/>
        </p:nvSpPr>
        <p:spPr>
          <a:xfrm>
            <a:off x="548640"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65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t>
            </a:r>
          </a:p>
        </p:txBody>
      </p:sp>
    </p:spTree>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_Bulleted_Lis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4832" cy="873186"/>
          </a:xfrm>
        </p:spPr>
        <p:txBody>
          <a:bodyPr/>
          <a:lstStyle>
            <a:lvl1pPr>
              <a:defRPr>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544947" y="1645920"/>
            <a:ext cx="13514832" cy="5686282"/>
          </a:xfrm>
          <a:prstGeom prst="rect">
            <a:avLst/>
          </a:prstGeom>
        </p:spPr>
        <p:txBody>
          <a:bodyPr/>
          <a:lstStyle>
            <a:lvl1pPr marL="0" indent="0">
              <a:buNone/>
              <a:defRPr>
                <a:solidFill>
                  <a:schemeClr val="tx2"/>
                </a:solidFill>
              </a:defRPr>
            </a:lvl1pPr>
            <a:lvl2pPr marL="1188720" indent="-457200">
              <a:buFont typeface="Arial"/>
              <a:buChar char="•"/>
              <a:defRPr>
                <a:solidFill>
                  <a:schemeClr val="tx2"/>
                </a:solidFill>
              </a:defRPr>
            </a:lvl2pPr>
            <a:lvl3pPr marL="1828800" indent="-365760">
              <a:buFont typeface="Arial"/>
              <a:buChar cha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449513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4F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8639" y="182880"/>
            <a:ext cx="13513953" cy="137160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544946" y="1645920"/>
            <a:ext cx="13513953" cy="5686282"/>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13350240" y="7531058"/>
            <a:ext cx="705048" cy="423029"/>
          </a:xfrm>
          <a:prstGeom prst="rect">
            <a:avLst/>
          </a:prstGeom>
        </p:spPr>
      </p:pic>
      <p:sp>
        <p:nvSpPr>
          <p:cNvPr id="6" name="TextBox 5">
            <a:extLst>
              <a:ext uri="{FF2B5EF4-FFF2-40B4-BE49-F238E27FC236}">
                <a16:creationId xmlns:a16="http://schemas.microsoft.com/office/drawing/2014/main" id="{F9DC457E-9284-A34F-8F63-B4649C3DE34B}"/>
              </a:ext>
            </a:extLst>
          </p:cNvPr>
          <p:cNvSpPr txBox="1"/>
          <p:nvPr userDrawn="1"/>
        </p:nvSpPr>
        <p:spPr>
          <a:xfrm>
            <a:off x="548640"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t>
            </a:r>
          </a:p>
        </p:txBody>
      </p:sp>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96" r:id="rId3"/>
    <p:sldLayoutId id="2147483697" r:id="rId4"/>
    <p:sldLayoutId id="2147483700" r:id="rId5"/>
    <p:sldLayoutId id="2147483701" r:id="rId6"/>
    <p:sldLayoutId id="2147483694" r:id="rId7"/>
    <p:sldLayoutId id="2147483695" r:id="rId8"/>
    <p:sldLayoutId id="2147483702" r:id="rId9"/>
    <p:sldLayoutId id="2147483703" r:id="rId10"/>
    <p:sldLayoutId id="2147483704" r:id="rId11"/>
    <p:sldLayoutId id="2147483692" r:id="rId12"/>
    <p:sldLayoutId id="2147483677" r:id="rId13"/>
    <p:sldLayoutId id="2147483678" r:id="rId14"/>
    <p:sldLayoutId id="2147483679" r:id="rId15"/>
    <p:sldLayoutId id="2147483689" r:id="rId16"/>
    <p:sldLayoutId id="2147483690" r:id="rId17"/>
    <p:sldLayoutId id="2147483691" r:id="rId18"/>
    <p:sldLayoutId id="2147483680" r:id="rId19"/>
    <p:sldLayoutId id="2147483682" r:id="rId20"/>
    <p:sldLayoutId id="2147483693" r:id="rId21"/>
    <p:sldLayoutId id="2147483687" r:id="rId22"/>
    <p:sldLayoutId id="2147483708" r:id="rId23"/>
  </p:sldLayoutIdLst>
  <p:txStyles>
    <p:titleStyle>
      <a:lvl1pPr algn="l" defTabSz="731520" rtl="0" eaLnBrk="1" latinLnBrk="0" hangingPunct="1">
        <a:spcBef>
          <a:spcPct val="0"/>
        </a:spcBef>
        <a:buNone/>
        <a:defRPr sz="3800" b="1" i="0" kern="1200">
          <a:solidFill>
            <a:schemeClr val="tx2"/>
          </a:solidFill>
          <a:latin typeface="Amazon Ember Regular" charset="0"/>
          <a:ea typeface="+mj-ea"/>
          <a:cs typeface="Amazon Ember Regular" charset="0"/>
        </a:defRPr>
      </a:lvl1pPr>
    </p:titleStyle>
    <p:bodyStyle>
      <a:lvl1pPr marL="0" indent="0" algn="l" defTabSz="731520" rtl="0" eaLnBrk="1" latinLnBrk="0" hangingPunct="1">
        <a:spcBef>
          <a:spcPct val="20000"/>
        </a:spcBef>
        <a:buFontTx/>
        <a:buNone/>
        <a:defRPr sz="2900" b="0" i="0" kern="1200">
          <a:solidFill>
            <a:schemeClr val="tx2"/>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2"/>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2"/>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2"/>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2"/>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32" userDrawn="1">
          <p15:clr>
            <a:srgbClr val="F26B43"/>
          </p15:clr>
        </p15:guide>
        <p15:guide id="2" pos="336" userDrawn="1">
          <p15:clr>
            <a:srgbClr val="F26B43"/>
          </p15:clr>
        </p15:guide>
        <p15:guide id="4" pos="885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hyperlink" Target="https://aws.amazon.com/blogs/big-data/analyzing-data-in-s3-using-amazon-athena/"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6568B5A0-D2B1-5D4A-B081-43D17C38ED07}"/>
              </a:ext>
            </a:extLst>
          </p:cNvPr>
          <p:cNvSpPr>
            <a:spLocks noGrp="1"/>
          </p:cNvSpPr>
          <p:nvPr>
            <p:ph type="body" sz="quarter" idx="12"/>
          </p:nvPr>
        </p:nvSpPr>
        <p:spPr>
          <a:xfrm>
            <a:off x="548640" y="3053166"/>
            <a:ext cx="11719981" cy="1191259"/>
          </a:xfrm>
        </p:spPr>
        <p:txBody>
          <a:bodyPr/>
          <a:lstStyle/>
          <a:p>
            <a:r>
              <a:rPr lang="en-US" dirty="0">
                <a:solidFill>
                  <a:schemeClr val="tx2"/>
                </a:solidFill>
              </a:rPr>
              <a:t>Amazon Athena</a:t>
            </a:r>
          </a:p>
        </p:txBody>
      </p:sp>
      <p:sp>
        <p:nvSpPr>
          <p:cNvPr id="8" name="Text Placeholder 4">
            <a:extLst>
              <a:ext uri="{FF2B5EF4-FFF2-40B4-BE49-F238E27FC236}">
                <a16:creationId xmlns:a16="http://schemas.microsoft.com/office/drawing/2014/main" id="{26E46925-096C-E14E-833E-95A7D3E85E4C}"/>
              </a:ext>
            </a:extLst>
          </p:cNvPr>
          <p:cNvSpPr>
            <a:spLocks noGrp="1"/>
          </p:cNvSpPr>
          <p:nvPr>
            <p:ph type="body" sz="quarter" idx="13"/>
          </p:nvPr>
        </p:nvSpPr>
        <p:spPr>
          <a:xfrm>
            <a:off x="548640" y="4253721"/>
            <a:ext cx="11719981" cy="1231243"/>
          </a:xfrm>
        </p:spPr>
        <p:txBody>
          <a:bodyPr/>
          <a:lstStyle/>
          <a:p>
            <a:r>
              <a:rPr lang="en-US" sz="2560" dirty="0">
                <a:solidFill>
                  <a:schemeClr val="tx2"/>
                </a:solidFill>
              </a:rPr>
              <a:t>Interactive query service to analyze dat</a:t>
            </a:r>
            <a:r>
              <a:rPr lang="en-US" sz="2560" dirty="0"/>
              <a:t>a in Amazon S3 using standard SQL</a:t>
            </a:r>
            <a:endParaRPr lang="en-US" sz="2560" dirty="0">
              <a:solidFill>
                <a:schemeClr val="tx2"/>
              </a:solidFill>
            </a:endParaRPr>
          </a:p>
        </p:txBody>
      </p:sp>
      <p:pic>
        <p:nvPicPr>
          <p:cNvPr id="11" name="Picture 10">
            <a:extLst>
              <a:ext uri="{FF2B5EF4-FFF2-40B4-BE49-F238E27FC236}">
                <a16:creationId xmlns:a16="http://schemas.microsoft.com/office/drawing/2014/main" id="{6C059E93-5C77-1544-80B7-778D29D9E74B}"/>
              </a:ext>
            </a:extLst>
          </p:cNvPr>
          <p:cNvPicPr>
            <a:picLocks noChangeAspect="1"/>
          </p:cNvPicPr>
          <p:nvPr/>
        </p:nvPicPr>
        <p:blipFill>
          <a:blip r:embed="rId2"/>
          <a:stretch>
            <a:fillRect/>
          </a:stretch>
        </p:blipFill>
        <p:spPr>
          <a:xfrm>
            <a:off x="10096921" y="872170"/>
            <a:ext cx="2171700" cy="2171700"/>
          </a:xfrm>
          <a:prstGeom prst="rect">
            <a:avLst/>
          </a:prstGeom>
        </p:spPr>
      </p:pic>
    </p:spTree>
    <p:extLst>
      <p:ext uri="{BB962C8B-B14F-4D97-AF65-F5344CB8AC3E}">
        <p14:creationId xmlns:p14="http://schemas.microsoft.com/office/powerpoint/2010/main" val="3303444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50AC5-F014-D44C-BFCC-E7667B7BE101}"/>
              </a:ext>
            </a:extLst>
          </p:cNvPr>
          <p:cNvSpPr>
            <a:spLocks noGrp="1"/>
          </p:cNvSpPr>
          <p:nvPr>
            <p:ph type="title"/>
          </p:nvPr>
        </p:nvSpPr>
        <p:spPr/>
        <p:txBody>
          <a:bodyPr/>
          <a:lstStyle/>
          <a:p>
            <a:r>
              <a:rPr lang="en-US" dirty="0"/>
              <a:t>Common Use Cases</a:t>
            </a:r>
          </a:p>
        </p:txBody>
      </p:sp>
      <p:sp>
        <p:nvSpPr>
          <p:cNvPr id="3" name="Text Placeholder 2">
            <a:extLst>
              <a:ext uri="{FF2B5EF4-FFF2-40B4-BE49-F238E27FC236}">
                <a16:creationId xmlns:a16="http://schemas.microsoft.com/office/drawing/2014/main" id="{ADDC3C09-3773-654B-9013-690D91DEC1D5}"/>
              </a:ext>
            </a:extLst>
          </p:cNvPr>
          <p:cNvSpPr>
            <a:spLocks noGrp="1"/>
          </p:cNvSpPr>
          <p:nvPr>
            <p:ph type="body" sz="quarter" idx="10"/>
          </p:nvPr>
        </p:nvSpPr>
        <p:spPr>
          <a:xfrm>
            <a:off x="548637" y="1645920"/>
            <a:ext cx="9976293" cy="5089616"/>
          </a:xfrm>
        </p:spPr>
        <p:txBody>
          <a:bodyPr/>
          <a:lstStyle/>
          <a:p>
            <a:pPr marL="457200" indent="-457200">
              <a:buFont typeface="Arial" panose="020B0604020202020204" pitchFamily="34" charset="0"/>
              <a:buChar char="•"/>
            </a:pPr>
            <a:r>
              <a:rPr lang="en-US" dirty="0"/>
              <a:t>Use S3 as a data lake</a:t>
            </a:r>
          </a:p>
          <a:p>
            <a:pPr lvl="1"/>
            <a:r>
              <a:rPr lang="en-US" b="1" dirty="0"/>
              <a:t>Kinesis Firehose </a:t>
            </a:r>
            <a:r>
              <a:rPr lang="en-US" dirty="0"/>
              <a:t>for ingest</a:t>
            </a:r>
          </a:p>
          <a:p>
            <a:pPr lvl="1"/>
            <a:r>
              <a:rPr lang="en-US" b="1" dirty="0"/>
              <a:t>Athena</a:t>
            </a:r>
            <a:r>
              <a:rPr lang="en-US" dirty="0"/>
              <a:t> for ad-hoc queries</a:t>
            </a:r>
          </a:p>
          <a:p>
            <a:pPr lvl="1"/>
            <a:r>
              <a:rPr lang="en-US" b="1" dirty="0"/>
              <a:t>Redshift</a:t>
            </a:r>
            <a:r>
              <a:rPr lang="en-US" dirty="0"/>
              <a:t> for aggregate/current data analysis</a:t>
            </a:r>
          </a:p>
          <a:p>
            <a:pPr lvl="1"/>
            <a:r>
              <a:rPr lang="en-US" b="1" dirty="0"/>
              <a:t>EMR</a:t>
            </a:r>
            <a:r>
              <a:rPr lang="en-US" dirty="0"/>
              <a:t> for ETL</a:t>
            </a:r>
          </a:p>
        </p:txBody>
      </p:sp>
      <p:pic>
        <p:nvPicPr>
          <p:cNvPr id="8" name="Picture 7">
            <a:extLst>
              <a:ext uri="{FF2B5EF4-FFF2-40B4-BE49-F238E27FC236}">
                <a16:creationId xmlns:a16="http://schemas.microsoft.com/office/drawing/2014/main" id="{D5275751-5859-154C-9CAC-11F5A0B11C38}"/>
              </a:ext>
            </a:extLst>
          </p:cNvPr>
          <p:cNvPicPr>
            <a:picLocks noChangeAspect="1"/>
          </p:cNvPicPr>
          <p:nvPr/>
        </p:nvPicPr>
        <p:blipFill>
          <a:blip r:embed="rId3"/>
          <a:stretch>
            <a:fillRect/>
          </a:stretch>
        </p:blipFill>
        <p:spPr>
          <a:xfrm>
            <a:off x="7962122" y="4071918"/>
            <a:ext cx="4756461" cy="2663618"/>
          </a:xfrm>
          <a:prstGeom prst="rect">
            <a:avLst/>
          </a:prstGeom>
        </p:spPr>
      </p:pic>
    </p:spTree>
    <p:extLst>
      <p:ext uri="{BB962C8B-B14F-4D97-AF65-F5344CB8AC3E}">
        <p14:creationId xmlns:p14="http://schemas.microsoft.com/office/powerpoint/2010/main" val="918765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27304-5E37-F24A-91CC-B7D1329D75CF}"/>
              </a:ext>
            </a:extLst>
          </p:cNvPr>
          <p:cNvSpPr>
            <a:spLocks noGrp="1"/>
          </p:cNvSpPr>
          <p:nvPr>
            <p:ph type="title"/>
          </p:nvPr>
        </p:nvSpPr>
        <p:spPr/>
        <p:txBody>
          <a:bodyPr/>
          <a:lstStyle/>
          <a:p>
            <a:r>
              <a:rPr lang="en-US" dirty="0"/>
              <a:t>When to use Athena vs EMR</a:t>
            </a:r>
          </a:p>
        </p:txBody>
      </p:sp>
      <p:sp>
        <p:nvSpPr>
          <p:cNvPr id="3" name="Text Placeholder 2">
            <a:extLst>
              <a:ext uri="{FF2B5EF4-FFF2-40B4-BE49-F238E27FC236}">
                <a16:creationId xmlns:a16="http://schemas.microsoft.com/office/drawing/2014/main" id="{2E3E0A91-E81C-6947-B614-08E9775945E2}"/>
              </a:ext>
            </a:extLst>
          </p:cNvPr>
          <p:cNvSpPr>
            <a:spLocks noGrp="1"/>
          </p:cNvSpPr>
          <p:nvPr>
            <p:ph type="body" sz="quarter" idx="10"/>
          </p:nvPr>
        </p:nvSpPr>
        <p:spPr/>
        <p:txBody>
          <a:bodyPr/>
          <a:lstStyle/>
          <a:p>
            <a:pPr algn="ctr"/>
            <a:r>
              <a:rPr lang="en-US" sz="3600" dirty="0"/>
              <a:t>Athena</a:t>
            </a:r>
          </a:p>
          <a:p>
            <a:pPr marL="457200" indent="-457200">
              <a:buFont typeface="Arial" panose="020B0604020202020204" pitchFamily="34" charset="0"/>
              <a:buChar char="•"/>
            </a:pPr>
            <a:r>
              <a:rPr lang="en-US" dirty="0"/>
              <a:t>Ad-hoc querying</a:t>
            </a:r>
          </a:p>
          <a:p>
            <a:pPr marL="457200" indent="-457200">
              <a:buFont typeface="Arial" panose="020B0604020202020204" pitchFamily="34" charset="0"/>
              <a:buChar char="•"/>
            </a:pPr>
            <a:r>
              <a:rPr lang="en-US" dirty="0"/>
              <a:t>Serverless</a:t>
            </a:r>
          </a:p>
          <a:p>
            <a:pPr marL="1645920" lvl="1">
              <a:buFont typeface="Arial" panose="020B0604020202020204" pitchFamily="34" charset="0"/>
              <a:buChar char="•"/>
            </a:pPr>
            <a:r>
              <a:rPr lang="en-US" dirty="0"/>
              <a:t>No setup or management of cluster</a:t>
            </a:r>
          </a:p>
          <a:p>
            <a:pPr marL="457200" indent="-457200">
              <a:buFont typeface="Arial" panose="020B0604020202020204" pitchFamily="34" charset="0"/>
              <a:buChar char="•"/>
            </a:pPr>
            <a:r>
              <a:rPr lang="en-US" dirty="0"/>
              <a:t>Run queries using standard SQL</a:t>
            </a:r>
          </a:p>
          <a:p>
            <a:pPr marL="457200" indent="-457200">
              <a:buFont typeface="Arial" panose="020B0604020202020204" pitchFamily="34" charset="0"/>
              <a:buChar char="•"/>
            </a:pPr>
            <a:r>
              <a:rPr lang="en-US" dirty="0"/>
              <a:t>Scales automatically based on complexity of queries</a:t>
            </a:r>
          </a:p>
          <a:p>
            <a:pPr marL="457200" indent="-457200">
              <a:buFont typeface="Arial" panose="020B0604020202020204" pitchFamily="34" charset="0"/>
              <a:buChar char="•"/>
            </a:pPr>
            <a:endParaRPr lang="en-US" dirty="0"/>
          </a:p>
        </p:txBody>
      </p:sp>
      <p:sp>
        <p:nvSpPr>
          <p:cNvPr id="4" name="Text Placeholder 3">
            <a:extLst>
              <a:ext uri="{FF2B5EF4-FFF2-40B4-BE49-F238E27FC236}">
                <a16:creationId xmlns:a16="http://schemas.microsoft.com/office/drawing/2014/main" id="{BE746A57-08EF-6945-867F-CCBF0BA5DDAC}"/>
              </a:ext>
            </a:extLst>
          </p:cNvPr>
          <p:cNvSpPr>
            <a:spLocks noGrp="1"/>
          </p:cNvSpPr>
          <p:nvPr>
            <p:ph type="body" sz="quarter" idx="11"/>
          </p:nvPr>
        </p:nvSpPr>
        <p:spPr/>
        <p:txBody>
          <a:bodyPr/>
          <a:lstStyle/>
          <a:p>
            <a:pPr algn="ctr"/>
            <a:r>
              <a:rPr lang="en-US" sz="3600" dirty="0"/>
              <a:t>EMR</a:t>
            </a:r>
          </a:p>
          <a:p>
            <a:pPr marL="457200" indent="-457200">
              <a:buFont typeface="Arial" panose="020B0604020202020204" pitchFamily="34" charset="0"/>
              <a:buChar char="•"/>
            </a:pPr>
            <a:r>
              <a:rPr lang="en-US" dirty="0"/>
              <a:t>Data processing/ETL</a:t>
            </a:r>
          </a:p>
          <a:p>
            <a:pPr marL="457200" indent="-457200">
              <a:buFont typeface="Arial" panose="020B0604020202020204" pitchFamily="34" charset="0"/>
              <a:buChar char="•"/>
            </a:pPr>
            <a:r>
              <a:rPr lang="en-US" dirty="0"/>
              <a:t>Build and manage your own cluster</a:t>
            </a:r>
          </a:p>
          <a:p>
            <a:pPr marL="457200" indent="-457200">
              <a:buFont typeface="Arial" panose="020B0604020202020204" pitchFamily="34" charset="0"/>
              <a:buChar char="•"/>
            </a:pPr>
            <a:r>
              <a:rPr lang="en-US" dirty="0"/>
              <a:t>Run custom applications and code</a:t>
            </a:r>
          </a:p>
          <a:p>
            <a:pPr marL="457200" indent="-457200">
              <a:buFont typeface="Arial" panose="020B0604020202020204" pitchFamily="34" charset="0"/>
              <a:buChar char="•"/>
            </a:pPr>
            <a:r>
              <a:rPr lang="en-US" dirty="0"/>
              <a:t>Use big data processing frameworks </a:t>
            </a:r>
          </a:p>
          <a:p>
            <a:pPr marL="1645920" lvl="1">
              <a:buFont typeface="Arial" panose="020B0604020202020204" pitchFamily="34" charset="0"/>
              <a:buChar char="•"/>
            </a:pPr>
            <a:r>
              <a:rPr lang="en-US" dirty="0"/>
              <a:t>Spark, Hadoop, Presto, or HBase</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1240851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27304-5E37-F24A-91CC-B7D1329D75CF}"/>
              </a:ext>
            </a:extLst>
          </p:cNvPr>
          <p:cNvSpPr>
            <a:spLocks noGrp="1"/>
          </p:cNvSpPr>
          <p:nvPr>
            <p:ph type="title"/>
          </p:nvPr>
        </p:nvSpPr>
        <p:spPr/>
        <p:txBody>
          <a:bodyPr/>
          <a:lstStyle/>
          <a:p>
            <a:r>
              <a:rPr lang="en-US" dirty="0"/>
              <a:t>When to use Athena vs Redshift</a:t>
            </a:r>
          </a:p>
        </p:txBody>
      </p:sp>
      <p:sp>
        <p:nvSpPr>
          <p:cNvPr id="3" name="Text Placeholder 2">
            <a:extLst>
              <a:ext uri="{FF2B5EF4-FFF2-40B4-BE49-F238E27FC236}">
                <a16:creationId xmlns:a16="http://schemas.microsoft.com/office/drawing/2014/main" id="{2E3E0A91-E81C-6947-B614-08E9775945E2}"/>
              </a:ext>
            </a:extLst>
          </p:cNvPr>
          <p:cNvSpPr>
            <a:spLocks noGrp="1"/>
          </p:cNvSpPr>
          <p:nvPr>
            <p:ph type="body" sz="quarter" idx="10"/>
          </p:nvPr>
        </p:nvSpPr>
        <p:spPr>
          <a:xfrm>
            <a:off x="548638" y="1645920"/>
            <a:ext cx="6400800" cy="5089616"/>
          </a:xfrm>
        </p:spPr>
        <p:txBody>
          <a:bodyPr/>
          <a:lstStyle/>
          <a:p>
            <a:pPr algn="ctr"/>
            <a:r>
              <a:rPr lang="en-US" sz="3600" dirty="0"/>
              <a:t>Athena</a:t>
            </a:r>
          </a:p>
          <a:p>
            <a:pPr marL="457200" indent="-457200">
              <a:buFont typeface="Arial" panose="020B0604020202020204" pitchFamily="34" charset="0"/>
              <a:buChar char="•"/>
            </a:pPr>
            <a:r>
              <a:rPr lang="en-US" dirty="0"/>
              <a:t>Ad-hoc querying</a:t>
            </a:r>
          </a:p>
          <a:p>
            <a:pPr marL="457200" indent="-457200">
              <a:buFont typeface="Arial" panose="020B0604020202020204" pitchFamily="34" charset="0"/>
              <a:buChar char="•"/>
            </a:pPr>
            <a:r>
              <a:rPr lang="en-US" dirty="0"/>
              <a:t>Serverless</a:t>
            </a:r>
          </a:p>
          <a:p>
            <a:pPr marL="1645920" lvl="1">
              <a:buFont typeface="Arial" panose="020B0604020202020204" pitchFamily="34" charset="0"/>
              <a:buChar char="•"/>
            </a:pPr>
            <a:r>
              <a:rPr lang="en-US" dirty="0"/>
              <a:t>No setup or management of cluster</a:t>
            </a:r>
          </a:p>
          <a:p>
            <a:pPr marL="457200" indent="-457200">
              <a:buFont typeface="Arial" panose="020B0604020202020204" pitchFamily="34" charset="0"/>
              <a:buChar char="•"/>
            </a:pPr>
            <a:r>
              <a:rPr lang="en-US" dirty="0"/>
              <a:t>Run queries using standard SQL</a:t>
            </a:r>
          </a:p>
          <a:p>
            <a:pPr marL="457200" indent="-457200">
              <a:buFont typeface="Arial" panose="020B0604020202020204" pitchFamily="34" charset="0"/>
              <a:buChar char="•"/>
            </a:pPr>
            <a:r>
              <a:rPr lang="en-US" dirty="0"/>
              <a:t>Scales automatically based on complexity of queries</a:t>
            </a:r>
          </a:p>
          <a:p>
            <a:pPr marL="457200" indent="-457200">
              <a:buFont typeface="Arial" panose="020B0604020202020204" pitchFamily="34" charset="0"/>
              <a:buChar char="•"/>
            </a:pPr>
            <a:endParaRPr lang="en-US" dirty="0"/>
          </a:p>
        </p:txBody>
      </p:sp>
      <p:sp>
        <p:nvSpPr>
          <p:cNvPr id="4" name="Text Placeholder 3">
            <a:extLst>
              <a:ext uri="{FF2B5EF4-FFF2-40B4-BE49-F238E27FC236}">
                <a16:creationId xmlns:a16="http://schemas.microsoft.com/office/drawing/2014/main" id="{BE746A57-08EF-6945-867F-CCBF0BA5DDAC}"/>
              </a:ext>
            </a:extLst>
          </p:cNvPr>
          <p:cNvSpPr>
            <a:spLocks noGrp="1"/>
          </p:cNvSpPr>
          <p:nvPr>
            <p:ph type="body" sz="quarter" idx="11"/>
          </p:nvPr>
        </p:nvSpPr>
        <p:spPr>
          <a:xfrm>
            <a:off x="7658100" y="1645919"/>
            <a:ext cx="6400800" cy="5799909"/>
          </a:xfrm>
        </p:spPr>
        <p:txBody>
          <a:bodyPr/>
          <a:lstStyle/>
          <a:p>
            <a:pPr algn="ctr"/>
            <a:r>
              <a:rPr lang="en-US" sz="3600" dirty="0"/>
              <a:t>Redshift</a:t>
            </a:r>
          </a:p>
          <a:p>
            <a:pPr marL="457200" indent="-457200">
              <a:buFont typeface="Arial" panose="020B0604020202020204" pitchFamily="34" charset="0"/>
              <a:buChar char="•"/>
            </a:pPr>
            <a:r>
              <a:rPr lang="en-US" dirty="0"/>
              <a:t>Data warehouse</a:t>
            </a:r>
          </a:p>
          <a:p>
            <a:pPr marL="1645920" lvl="1">
              <a:buFont typeface="Arial" panose="020B0604020202020204" pitchFamily="34" charset="0"/>
              <a:buChar char="•"/>
            </a:pPr>
            <a:r>
              <a:rPr lang="en-US" dirty="0"/>
              <a:t>Historical analysis and reporting</a:t>
            </a:r>
          </a:p>
          <a:p>
            <a:pPr marL="457200" indent="-457200">
              <a:buFont typeface="Arial" panose="020B0604020202020204" pitchFamily="34" charset="0"/>
              <a:buChar char="•"/>
            </a:pPr>
            <a:r>
              <a:rPr lang="en-US" dirty="0"/>
              <a:t>Need to setup a cluster </a:t>
            </a:r>
          </a:p>
          <a:p>
            <a:pPr marL="457200" indent="-457200">
              <a:buFont typeface="Arial" panose="020B0604020202020204" pitchFamily="34" charset="0"/>
              <a:buChar char="•"/>
            </a:pPr>
            <a:r>
              <a:rPr lang="en-US" dirty="0"/>
              <a:t>Run queries against highly structured data with many joins</a:t>
            </a:r>
          </a:p>
          <a:p>
            <a:pPr marL="457200" indent="-457200">
              <a:buFont typeface="Arial" panose="020B0604020202020204" pitchFamily="34" charset="0"/>
              <a:buChar char="•"/>
            </a:pPr>
            <a:r>
              <a:rPr lang="en-US" dirty="0"/>
              <a:t>Can use same S3 data source as Athena</a:t>
            </a:r>
          </a:p>
          <a:p>
            <a:endParaRPr lang="en-US" dirty="0"/>
          </a:p>
        </p:txBody>
      </p:sp>
    </p:spTree>
    <p:extLst>
      <p:ext uri="{BB962C8B-B14F-4D97-AF65-F5344CB8AC3E}">
        <p14:creationId xmlns:p14="http://schemas.microsoft.com/office/powerpoint/2010/main" val="265651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5AAB0-5A60-CC4A-8D33-E7BB4FA117FC}"/>
              </a:ext>
            </a:extLst>
          </p:cNvPr>
          <p:cNvSpPr>
            <a:spLocks noGrp="1"/>
          </p:cNvSpPr>
          <p:nvPr>
            <p:ph type="title"/>
          </p:nvPr>
        </p:nvSpPr>
        <p:spPr/>
        <p:txBody>
          <a:bodyPr/>
          <a:lstStyle/>
          <a:p>
            <a:r>
              <a:rPr lang="en-US" dirty="0"/>
              <a:t>Ad-hoc Querying</a:t>
            </a:r>
          </a:p>
        </p:txBody>
      </p:sp>
      <p:pic>
        <p:nvPicPr>
          <p:cNvPr id="4" name="Content Placeholder 3">
            <a:extLst>
              <a:ext uri="{FF2B5EF4-FFF2-40B4-BE49-F238E27FC236}">
                <a16:creationId xmlns:a16="http://schemas.microsoft.com/office/drawing/2014/main" id="{D27694DA-91FE-CA4B-8B08-871CF91BA4B5}"/>
              </a:ext>
            </a:extLst>
          </p:cNvPr>
          <p:cNvPicPr>
            <a:picLocks noGrp="1" noChangeAspect="1"/>
          </p:cNvPicPr>
          <p:nvPr>
            <p:ph idx="1"/>
          </p:nvPr>
        </p:nvPicPr>
        <p:blipFill>
          <a:blip r:embed="rId3"/>
          <a:stretch>
            <a:fillRect/>
          </a:stretch>
        </p:blipFill>
        <p:spPr>
          <a:xfrm>
            <a:off x="2089567" y="2911150"/>
            <a:ext cx="10432978" cy="2001676"/>
          </a:xfrm>
          <a:prstGeom prst="rect">
            <a:avLst/>
          </a:prstGeom>
        </p:spPr>
      </p:pic>
      <p:sp>
        <p:nvSpPr>
          <p:cNvPr id="5" name="TextBox 4">
            <a:extLst>
              <a:ext uri="{FF2B5EF4-FFF2-40B4-BE49-F238E27FC236}">
                <a16:creationId xmlns:a16="http://schemas.microsoft.com/office/drawing/2014/main" id="{636E55F2-5BA6-1F4F-9AEC-9FFB9314E617}"/>
              </a:ext>
            </a:extLst>
          </p:cNvPr>
          <p:cNvSpPr txBox="1"/>
          <p:nvPr/>
        </p:nvSpPr>
        <p:spPr>
          <a:xfrm>
            <a:off x="9797143" y="3911988"/>
            <a:ext cx="1250303" cy="584775"/>
          </a:xfrm>
          <a:prstGeom prst="rect">
            <a:avLst/>
          </a:prstGeom>
          <a:noFill/>
        </p:spPr>
        <p:txBody>
          <a:bodyPr wrap="square" rtlCol="0">
            <a:spAutoFit/>
          </a:bodyPr>
          <a:lstStyle/>
          <a:p>
            <a:pPr algn="l"/>
            <a:r>
              <a:rPr lang="en-US" sz="16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Ad-hoc Query</a:t>
            </a:r>
          </a:p>
        </p:txBody>
      </p:sp>
    </p:spTree>
    <p:extLst>
      <p:ext uri="{BB962C8B-B14F-4D97-AF65-F5344CB8AC3E}">
        <p14:creationId xmlns:p14="http://schemas.microsoft.com/office/powerpoint/2010/main" val="394947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F6E3A-4EA5-BE45-9F13-2FE3BC4D0AB6}"/>
              </a:ext>
            </a:extLst>
          </p:cNvPr>
          <p:cNvSpPr>
            <a:spLocks noGrp="1"/>
          </p:cNvSpPr>
          <p:nvPr>
            <p:ph type="title"/>
          </p:nvPr>
        </p:nvSpPr>
        <p:spPr/>
        <p:txBody>
          <a:bodyPr/>
          <a:lstStyle/>
          <a:p>
            <a:r>
              <a:rPr lang="en-US" dirty="0"/>
              <a:t>Ad-hoc Visualization and ETL</a:t>
            </a:r>
          </a:p>
        </p:txBody>
      </p:sp>
      <p:pic>
        <p:nvPicPr>
          <p:cNvPr id="10" name="Picture 9">
            <a:extLst>
              <a:ext uri="{FF2B5EF4-FFF2-40B4-BE49-F238E27FC236}">
                <a16:creationId xmlns:a16="http://schemas.microsoft.com/office/drawing/2014/main" id="{FACF70E6-6026-034D-8D90-04612DFBF81B}"/>
              </a:ext>
            </a:extLst>
          </p:cNvPr>
          <p:cNvPicPr>
            <a:picLocks noChangeAspect="1"/>
          </p:cNvPicPr>
          <p:nvPr/>
        </p:nvPicPr>
        <p:blipFill>
          <a:blip r:embed="rId3"/>
          <a:stretch>
            <a:fillRect/>
          </a:stretch>
        </p:blipFill>
        <p:spPr>
          <a:xfrm>
            <a:off x="3293892" y="620491"/>
            <a:ext cx="8024327" cy="6898613"/>
          </a:xfrm>
          <a:prstGeom prst="rect">
            <a:avLst/>
          </a:prstGeom>
        </p:spPr>
      </p:pic>
    </p:spTree>
    <p:extLst>
      <p:ext uri="{BB962C8B-B14F-4D97-AF65-F5344CB8AC3E}">
        <p14:creationId xmlns:p14="http://schemas.microsoft.com/office/powerpoint/2010/main" val="36725674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D9885-18FA-324D-8587-1C328A6811AA}"/>
              </a:ext>
            </a:extLst>
          </p:cNvPr>
          <p:cNvSpPr>
            <a:spLocks noGrp="1"/>
          </p:cNvSpPr>
          <p:nvPr>
            <p:ph type="title"/>
          </p:nvPr>
        </p:nvSpPr>
        <p:spPr/>
        <p:txBody>
          <a:bodyPr/>
          <a:lstStyle/>
          <a:p>
            <a:r>
              <a:rPr lang="en-US" dirty="0"/>
              <a:t>ETL, Historical Analysis, and Ad-hoc Querying from S3 Data Lake</a:t>
            </a:r>
          </a:p>
        </p:txBody>
      </p:sp>
      <p:pic>
        <p:nvPicPr>
          <p:cNvPr id="3" name="Picture 2">
            <a:extLst>
              <a:ext uri="{FF2B5EF4-FFF2-40B4-BE49-F238E27FC236}">
                <a16:creationId xmlns:a16="http://schemas.microsoft.com/office/drawing/2014/main" id="{5E173046-6457-4849-B86D-2CE377AAE66B}"/>
              </a:ext>
            </a:extLst>
          </p:cNvPr>
          <p:cNvPicPr>
            <a:picLocks noChangeAspect="1"/>
          </p:cNvPicPr>
          <p:nvPr/>
        </p:nvPicPr>
        <p:blipFill>
          <a:blip r:embed="rId3"/>
          <a:stretch>
            <a:fillRect/>
          </a:stretch>
        </p:blipFill>
        <p:spPr>
          <a:xfrm>
            <a:off x="1890206" y="820004"/>
            <a:ext cx="10831699" cy="7409596"/>
          </a:xfrm>
          <a:prstGeom prst="rect">
            <a:avLst/>
          </a:prstGeom>
        </p:spPr>
      </p:pic>
    </p:spTree>
    <p:extLst>
      <p:ext uri="{BB962C8B-B14F-4D97-AF65-F5344CB8AC3E}">
        <p14:creationId xmlns:p14="http://schemas.microsoft.com/office/powerpoint/2010/main" val="1821210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4812BD-A36D-6B44-9717-41E0D95EE28B}"/>
              </a:ext>
            </a:extLst>
          </p:cNvPr>
          <p:cNvSpPr>
            <a:spLocks noGrp="1"/>
          </p:cNvSpPr>
          <p:nvPr>
            <p:ph type="title"/>
          </p:nvPr>
        </p:nvSpPr>
        <p:spPr>
          <a:xfrm>
            <a:off x="0" y="3308145"/>
            <a:ext cx="14630399" cy="1488168"/>
          </a:xfrm>
        </p:spPr>
        <p:txBody>
          <a:bodyPr/>
          <a:lstStyle/>
          <a:p>
            <a:pPr algn="ctr"/>
            <a:r>
              <a:rPr lang="en-US" dirty="0"/>
              <a:t>3. Athena in Action</a:t>
            </a:r>
          </a:p>
        </p:txBody>
      </p:sp>
    </p:spTree>
    <p:extLst>
      <p:ext uri="{BB962C8B-B14F-4D97-AF65-F5344CB8AC3E}">
        <p14:creationId xmlns:p14="http://schemas.microsoft.com/office/powerpoint/2010/main" val="1610974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257C-BDA8-B74A-ABCB-55C91615AC1B}"/>
              </a:ext>
            </a:extLst>
          </p:cNvPr>
          <p:cNvSpPr>
            <a:spLocks noGrp="1"/>
          </p:cNvSpPr>
          <p:nvPr>
            <p:ph type="title"/>
          </p:nvPr>
        </p:nvSpPr>
        <p:spPr/>
        <p:txBody>
          <a:bodyPr/>
          <a:lstStyle/>
          <a:p>
            <a:pPr algn="ctr"/>
            <a:r>
              <a:rPr lang="en-US" dirty="0"/>
              <a:t>3.1 Simple Query</a:t>
            </a:r>
          </a:p>
        </p:txBody>
      </p:sp>
    </p:spTree>
    <p:extLst>
      <p:ext uri="{BB962C8B-B14F-4D97-AF65-F5344CB8AC3E}">
        <p14:creationId xmlns:p14="http://schemas.microsoft.com/office/powerpoint/2010/main" val="990812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E50B8-5F18-7B46-871A-A811D75067CE}"/>
              </a:ext>
            </a:extLst>
          </p:cNvPr>
          <p:cNvSpPr>
            <a:spLocks noGrp="1"/>
          </p:cNvSpPr>
          <p:nvPr>
            <p:ph type="title"/>
          </p:nvPr>
        </p:nvSpPr>
        <p:spPr/>
        <p:txBody>
          <a:bodyPr/>
          <a:lstStyle/>
          <a:p>
            <a:r>
              <a:rPr lang="en-US" dirty="0"/>
              <a:t>Run Simple Query from AWS Console (N. Virginia)</a:t>
            </a:r>
          </a:p>
        </p:txBody>
      </p:sp>
      <p:pic>
        <p:nvPicPr>
          <p:cNvPr id="4" name="Picture 2" descr="https://media.amazonwebservices.com/blog/2016/athena_elb_select_2.png">
            <a:extLst>
              <a:ext uri="{FF2B5EF4-FFF2-40B4-BE49-F238E27FC236}">
                <a16:creationId xmlns:a16="http://schemas.microsoft.com/office/drawing/2014/main" id="{6163698D-413A-F242-907C-166F0021AFC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36139" y="1057084"/>
            <a:ext cx="10539834" cy="6438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9143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36369-1374-DC4A-BB1A-E8B9B6BD0454}"/>
              </a:ext>
            </a:extLst>
          </p:cNvPr>
          <p:cNvSpPr>
            <a:spLocks noGrp="1"/>
          </p:cNvSpPr>
          <p:nvPr>
            <p:ph type="title"/>
          </p:nvPr>
        </p:nvSpPr>
        <p:spPr/>
        <p:txBody>
          <a:bodyPr/>
          <a:lstStyle/>
          <a:p>
            <a:r>
              <a:rPr lang="en-US" dirty="0"/>
              <a:t>Create External Tables</a:t>
            </a:r>
          </a:p>
        </p:txBody>
      </p:sp>
      <p:sp>
        <p:nvSpPr>
          <p:cNvPr id="3" name="Content Placeholder 2">
            <a:extLst>
              <a:ext uri="{FF2B5EF4-FFF2-40B4-BE49-F238E27FC236}">
                <a16:creationId xmlns:a16="http://schemas.microsoft.com/office/drawing/2014/main" id="{C6677384-A2BE-E142-A79C-9BBADD334AEB}"/>
              </a:ext>
            </a:extLst>
          </p:cNvPr>
          <p:cNvSpPr>
            <a:spLocks noGrp="1"/>
          </p:cNvSpPr>
          <p:nvPr>
            <p:ph idx="1"/>
          </p:nvPr>
        </p:nvSpPr>
        <p:spPr/>
        <p:txBody>
          <a:bodyPr/>
          <a:lstStyle/>
          <a:p>
            <a:pPr marL="457200" indent="-457200">
              <a:buFont typeface="Arial" panose="020B0604020202020204" pitchFamily="34" charset="0"/>
              <a:buChar char="•"/>
            </a:pPr>
            <a:r>
              <a:rPr lang="en-US" dirty="0"/>
              <a:t>Use Apache Hive DDL to create table</a:t>
            </a:r>
          </a:p>
          <a:p>
            <a:pPr lvl="1"/>
            <a:r>
              <a:rPr lang="en-US" dirty="0"/>
              <a:t>Run DDL statements using the Athena console</a:t>
            </a:r>
          </a:p>
          <a:p>
            <a:pPr lvl="1"/>
            <a:r>
              <a:rPr lang="en-US" dirty="0"/>
              <a:t>Via a JDBC driver, using SQL workbench</a:t>
            </a:r>
          </a:p>
          <a:p>
            <a:pPr lvl="1"/>
            <a:r>
              <a:rPr lang="en-US" dirty="0"/>
              <a:t>Using the Athena create table wizard</a:t>
            </a:r>
          </a:p>
          <a:p>
            <a:pPr marL="457200" indent="-457200">
              <a:buFont typeface="Arial" panose="020B0604020202020204" pitchFamily="34" charset="0"/>
              <a:buChar char="•"/>
            </a:pPr>
            <a:r>
              <a:rPr lang="en-US" dirty="0"/>
              <a:t>Create “external” table in DDL</a:t>
            </a:r>
          </a:p>
          <a:p>
            <a:pPr lvl="1"/>
            <a:r>
              <a:rPr lang="en-US" dirty="0"/>
              <a:t>Creates a view of the data</a:t>
            </a:r>
          </a:p>
          <a:p>
            <a:pPr lvl="1"/>
            <a:r>
              <a:rPr lang="en-US" dirty="0"/>
              <a:t>Deleting table doesn’t delete the data in S3</a:t>
            </a:r>
          </a:p>
          <a:p>
            <a:pPr marL="457200" indent="-457200">
              <a:buFont typeface="Arial" panose="020B0604020202020204" pitchFamily="34" charset="0"/>
              <a:buChar char="•"/>
            </a:pPr>
            <a:r>
              <a:rPr lang="en-US" dirty="0"/>
              <a:t>Schema-on-read</a:t>
            </a:r>
          </a:p>
          <a:p>
            <a:pPr lvl="1"/>
            <a:r>
              <a:rPr lang="en-US" dirty="0"/>
              <a:t>Projects your schema onto data at query execution time</a:t>
            </a:r>
          </a:p>
          <a:p>
            <a:pPr lvl="1"/>
            <a:r>
              <a:rPr lang="en-US" dirty="0"/>
              <a:t>No need for data loading or transformation</a:t>
            </a:r>
          </a:p>
        </p:txBody>
      </p:sp>
    </p:spTree>
    <p:extLst>
      <p:ext uri="{BB962C8B-B14F-4D97-AF65-F5344CB8AC3E}">
        <p14:creationId xmlns:p14="http://schemas.microsoft.com/office/powerpoint/2010/main" val="1670815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4812BD-A36D-6B44-9717-41E0D95EE28B}"/>
              </a:ext>
            </a:extLst>
          </p:cNvPr>
          <p:cNvSpPr>
            <a:spLocks noGrp="1"/>
          </p:cNvSpPr>
          <p:nvPr>
            <p:ph type="title"/>
          </p:nvPr>
        </p:nvSpPr>
        <p:spPr>
          <a:xfrm>
            <a:off x="0" y="3308145"/>
            <a:ext cx="14630399" cy="1488168"/>
          </a:xfrm>
        </p:spPr>
        <p:txBody>
          <a:bodyPr/>
          <a:lstStyle/>
          <a:p>
            <a:pPr algn="ctr"/>
            <a:r>
              <a:rPr lang="en-US" dirty="0"/>
              <a:t>1. Introduction to Amazon Athena</a:t>
            </a:r>
          </a:p>
        </p:txBody>
      </p:sp>
    </p:spTree>
    <p:extLst>
      <p:ext uri="{BB962C8B-B14F-4D97-AF65-F5344CB8AC3E}">
        <p14:creationId xmlns:p14="http://schemas.microsoft.com/office/powerpoint/2010/main" val="25383843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C4AC0-00D7-C24E-B243-ABA0B1CC2094}"/>
              </a:ext>
            </a:extLst>
          </p:cNvPr>
          <p:cNvSpPr>
            <a:spLocks noGrp="1"/>
          </p:cNvSpPr>
          <p:nvPr>
            <p:ph type="title"/>
          </p:nvPr>
        </p:nvSpPr>
        <p:spPr/>
        <p:txBody>
          <a:bodyPr/>
          <a:lstStyle/>
          <a:p>
            <a:r>
              <a:rPr lang="en-US" dirty="0"/>
              <a:t>Navigate to ’Saved Queries’ to get DLL</a:t>
            </a:r>
          </a:p>
        </p:txBody>
      </p:sp>
      <p:pic>
        <p:nvPicPr>
          <p:cNvPr id="3" name="Picture 2">
            <a:extLst>
              <a:ext uri="{FF2B5EF4-FFF2-40B4-BE49-F238E27FC236}">
                <a16:creationId xmlns:a16="http://schemas.microsoft.com/office/drawing/2014/main" id="{EAC71335-87EB-C047-8A31-9DCB553A84A6}"/>
              </a:ext>
            </a:extLst>
          </p:cNvPr>
          <p:cNvPicPr>
            <a:picLocks noChangeAspect="1"/>
          </p:cNvPicPr>
          <p:nvPr/>
        </p:nvPicPr>
        <p:blipFill>
          <a:blip r:embed="rId3"/>
          <a:stretch>
            <a:fillRect/>
          </a:stretch>
        </p:blipFill>
        <p:spPr>
          <a:xfrm>
            <a:off x="0" y="915036"/>
            <a:ext cx="14630400" cy="6399528"/>
          </a:xfrm>
          <a:prstGeom prst="rect">
            <a:avLst/>
          </a:prstGeom>
        </p:spPr>
      </p:pic>
    </p:spTree>
    <p:extLst>
      <p:ext uri="{BB962C8B-B14F-4D97-AF65-F5344CB8AC3E}">
        <p14:creationId xmlns:p14="http://schemas.microsoft.com/office/powerpoint/2010/main" val="8411213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DC7C9-A69F-DF45-8E1F-38311A9A3387}"/>
              </a:ext>
            </a:extLst>
          </p:cNvPr>
          <p:cNvSpPr>
            <a:spLocks noGrp="1"/>
          </p:cNvSpPr>
          <p:nvPr>
            <p:ph type="title"/>
          </p:nvPr>
        </p:nvSpPr>
        <p:spPr/>
        <p:txBody>
          <a:bodyPr/>
          <a:lstStyle/>
          <a:p>
            <a:r>
              <a:rPr lang="en-US" dirty="0"/>
              <a:t>Create External Table using DLL</a:t>
            </a:r>
          </a:p>
        </p:txBody>
      </p:sp>
      <p:pic>
        <p:nvPicPr>
          <p:cNvPr id="3" name="Picture 2">
            <a:extLst>
              <a:ext uri="{FF2B5EF4-FFF2-40B4-BE49-F238E27FC236}">
                <a16:creationId xmlns:a16="http://schemas.microsoft.com/office/drawing/2014/main" id="{F4452E21-63CA-1A42-B869-254C58CF8A99}"/>
              </a:ext>
            </a:extLst>
          </p:cNvPr>
          <p:cNvPicPr>
            <a:picLocks noChangeAspect="1"/>
          </p:cNvPicPr>
          <p:nvPr/>
        </p:nvPicPr>
        <p:blipFill>
          <a:blip r:embed="rId3"/>
          <a:stretch>
            <a:fillRect/>
          </a:stretch>
        </p:blipFill>
        <p:spPr>
          <a:xfrm>
            <a:off x="0" y="1057084"/>
            <a:ext cx="14630400" cy="6783928"/>
          </a:xfrm>
          <a:prstGeom prst="rect">
            <a:avLst/>
          </a:prstGeom>
        </p:spPr>
      </p:pic>
    </p:spTree>
    <p:extLst>
      <p:ext uri="{BB962C8B-B14F-4D97-AF65-F5344CB8AC3E}">
        <p14:creationId xmlns:p14="http://schemas.microsoft.com/office/powerpoint/2010/main" val="6453957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7FC04-45AB-9146-AE7E-C48BA116E5C2}"/>
              </a:ext>
            </a:extLst>
          </p:cNvPr>
          <p:cNvSpPr>
            <a:spLocks noGrp="1"/>
          </p:cNvSpPr>
          <p:nvPr>
            <p:ph type="title"/>
          </p:nvPr>
        </p:nvSpPr>
        <p:spPr/>
        <p:txBody>
          <a:bodyPr/>
          <a:lstStyle/>
          <a:p>
            <a:r>
              <a:rPr lang="en-US" dirty="0"/>
              <a:t>New Flights Parquet Table Created</a:t>
            </a:r>
          </a:p>
        </p:txBody>
      </p:sp>
      <p:pic>
        <p:nvPicPr>
          <p:cNvPr id="4" name="Content Placeholder 4">
            <a:extLst>
              <a:ext uri="{FF2B5EF4-FFF2-40B4-BE49-F238E27FC236}">
                <a16:creationId xmlns:a16="http://schemas.microsoft.com/office/drawing/2014/main" id="{33384AD8-E9F9-EA4E-B47C-8D8B93A7E1A2}"/>
              </a:ext>
            </a:extLst>
          </p:cNvPr>
          <p:cNvPicPr>
            <a:picLocks noGrp="1" noChangeAspect="1"/>
          </p:cNvPicPr>
          <p:nvPr>
            <p:ph idx="1"/>
          </p:nvPr>
        </p:nvPicPr>
        <p:blipFill rotWithShape="1">
          <a:blip r:embed="rId3"/>
          <a:srcRect t="14606"/>
          <a:stretch/>
        </p:blipFill>
        <p:spPr>
          <a:xfrm>
            <a:off x="1194504" y="1333417"/>
            <a:ext cx="12223103" cy="5686425"/>
          </a:xfrm>
          <a:prstGeom prst="rect">
            <a:avLst/>
          </a:prstGeom>
        </p:spPr>
      </p:pic>
    </p:spTree>
    <p:extLst>
      <p:ext uri="{BB962C8B-B14F-4D97-AF65-F5344CB8AC3E}">
        <p14:creationId xmlns:p14="http://schemas.microsoft.com/office/powerpoint/2010/main" val="3181315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19E0B-E579-4341-BF7F-31CDB4C3F4D8}"/>
              </a:ext>
            </a:extLst>
          </p:cNvPr>
          <p:cNvSpPr>
            <a:spLocks noGrp="1"/>
          </p:cNvSpPr>
          <p:nvPr>
            <p:ph type="title"/>
          </p:nvPr>
        </p:nvSpPr>
        <p:spPr/>
        <p:txBody>
          <a:bodyPr/>
          <a:lstStyle/>
          <a:p>
            <a:r>
              <a:rPr lang="en-US" dirty="0"/>
              <a:t>Save Query Results</a:t>
            </a:r>
          </a:p>
        </p:txBody>
      </p:sp>
      <p:sp>
        <p:nvSpPr>
          <p:cNvPr id="3" name="Content Placeholder 2">
            <a:extLst>
              <a:ext uri="{FF2B5EF4-FFF2-40B4-BE49-F238E27FC236}">
                <a16:creationId xmlns:a16="http://schemas.microsoft.com/office/drawing/2014/main" id="{E7D8CFD1-F1FE-9941-9C6B-FB84DC4EBF7C}"/>
              </a:ext>
            </a:extLst>
          </p:cNvPr>
          <p:cNvSpPr>
            <a:spLocks noGrp="1"/>
          </p:cNvSpPr>
          <p:nvPr>
            <p:ph idx="1"/>
          </p:nvPr>
        </p:nvSpPr>
        <p:spPr/>
        <p:txBody>
          <a:bodyPr/>
          <a:lstStyle/>
          <a:p>
            <a:pPr marL="457200" indent="-457200">
              <a:buFont typeface="Arial" panose="020B0604020202020204" pitchFamily="34" charset="0"/>
              <a:buChar char="•"/>
            </a:pPr>
            <a:r>
              <a:rPr lang="en-US" dirty="0"/>
              <a:t>When you run an Athena query for the first time, an S3 bucket called "</a:t>
            </a:r>
            <a:r>
              <a:rPr lang="en-US" dirty="0" err="1"/>
              <a:t>aws</a:t>
            </a:r>
            <a:r>
              <a:rPr lang="en-US" dirty="0"/>
              <a:t>-</a:t>
            </a:r>
            <a:r>
              <a:rPr lang="en-US" dirty="0" err="1"/>
              <a:t>athena</a:t>
            </a:r>
            <a:r>
              <a:rPr lang="en-US" dirty="0"/>
              <a:t>-query-results-&lt;</a:t>
            </a:r>
            <a:r>
              <a:rPr lang="en-US" dirty="0" err="1"/>
              <a:t>account_id</a:t>
            </a:r>
            <a:r>
              <a:rPr lang="en-US" dirty="0"/>
              <a:t>&gt;" is created on your account, where "&lt;</a:t>
            </a:r>
            <a:r>
              <a:rPr lang="en-US" dirty="0" err="1"/>
              <a:t>account_id</a:t>
            </a:r>
            <a:r>
              <a:rPr lang="en-US" dirty="0"/>
              <a:t>&gt;" is replaced with your AWS account ID.</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The results of all Athena queries are stored in this S3 bucket using the year, month, and day the query was run, the hexadecimal Athena query ID, and the region the query was run in the following format:</a:t>
            </a:r>
          </a:p>
          <a:p>
            <a:pPr marL="457200" indent="-457200">
              <a:buFont typeface="Arial" panose="020B0604020202020204" pitchFamily="34" charset="0"/>
              <a:buChar char="•"/>
            </a:pPr>
            <a:endParaRPr lang="en-US" dirty="0"/>
          </a:p>
          <a:p>
            <a:endParaRPr lang="en-US" dirty="0"/>
          </a:p>
        </p:txBody>
      </p:sp>
      <p:pic>
        <p:nvPicPr>
          <p:cNvPr id="4" name="Picture 3">
            <a:extLst>
              <a:ext uri="{FF2B5EF4-FFF2-40B4-BE49-F238E27FC236}">
                <a16:creationId xmlns:a16="http://schemas.microsoft.com/office/drawing/2014/main" id="{71A41FCF-FF5E-F74B-AFD3-44B736712660}"/>
              </a:ext>
            </a:extLst>
          </p:cNvPr>
          <p:cNvPicPr>
            <a:picLocks noChangeAspect="1"/>
          </p:cNvPicPr>
          <p:nvPr/>
        </p:nvPicPr>
        <p:blipFill>
          <a:blip r:embed="rId2"/>
          <a:stretch>
            <a:fillRect/>
          </a:stretch>
        </p:blipFill>
        <p:spPr>
          <a:xfrm>
            <a:off x="657766" y="5458149"/>
            <a:ext cx="13402013" cy="868006"/>
          </a:xfrm>
          <a:prstGeom prst="rect">
            <a:avLst/>
          </a:prstGeom>
        </p:spPr>
      </p:pic>
    </p:spTree>
    <p:extLst>
      <p:ext uri="{BB962C8B-B14F-4D97-AF65-F5344CB8AC3E}">
        <p14:creationId xmlns:p14="http://schemas.microsoft.com/office/powerpoint/2010/main" val="31129341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FE04E-ECB0-BF49-94EF-5AE282B210F7}"/>
              </a:ext>
            </a:extLst>
          </p:cNvPr>
          <p:cNvSpPr>
            <a:spLocks noGrp="1"/>
          </p:cNvSpPr>
          <p:nvPr>
            <p:ph type="title"/>
          </p:nvPr>
        </p:nvSpPr>
        <p:spPr/>
        <p:txBody>
          <a:bodyPr/>
          <a:lstStyle/>
          <a:p>
            <a:pPr algn="ctr"/>
            <a:r>
              <a:rPr lang="en-US" dirty="0"/>
              <a:t>3.2 Tuning and Design Patterns</a:t>
            </a:r>
          </a:p>
        </p:txBody>
      </p:sp>
    </p:spTree>
    <p:extLst>
      <p:ext uri="{BB962C8B-B14F-4D97-AF65-F5344CB8AC3E}">
        <p14:creationId xmlns:p14="http://schemas.microsoft.com/office/powerpoint/2010/main" val="135555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1D27E-A390-0842-9DEE-0B7F8069EE7A}"/>
              </a:ext>
            </a:extLst>
          </p:cNvPr>
          <p:cNvSpPr>
            <a:spLocks noGrp="1"/>
          </p:cNvSpPr>
          <p:nvPr>
            <p:ph type="title"/>
          </p:nvPr>
        </p:nvSpPr>
        <p:spPr/>
        <p:txBody>
          <a:bodyPr/>
          <a:lstStyle/>
          <a:p>
            <a:r>
              <a:rPr lang="en-US" dirty="0"/>
              <a:t>Data Formats and SerDes</a:t>
            </a:r>
          </a:p>
        </p:txBody>
      </p:sp>
      <p:sp>
        <p:nvSpPr>
          <p:cNvPr id="3" name="Content Placeholder 2">
            <a:extLst>
              <a:ext uri="{FF2B5EF4-FFF2-40B4-BE49-F238E27FC236}">
                <a16:creationId xmlns:a16="http://schemas.microsoft.com/office/drawing/2014/main" id="{6B6FAEA1-CD7E-9140-971F-7B69C48939EF}"/>
              </a:ext>
            </a:extLst>
          </p:cNvPr>
          <p:cNvSpPr>
            <a:spLocks noGrp="1"/>
          </p:cNvSpPr>
          <p:nvPr>
            <p:ph idx="1"/>
          </p:nvPr>
        </p:nvSpPr>
        <p:spPr/>
        <p:txBody>
          <a:bodyPr/>
          <a:lstStyle/>
          <a:p>
            <a:pPr marL="457200" indent="-457200">
              <a:buFont typeface="Arial" panose="020B0604020202020204" pitchFamily="34" charset="0"/>
              <a:buChar char="•"/>
            </a:pPr>
            <a:r>
              <a:rPr lang="en-US" dirty="0"/>
              <a:t>Current data formats and SerDes</a:t>
            </a:r>
          </a:p>
          <a:p>
            <a:pPr lvl="1"/>
            <a:r>
              <a:rPr lang="en-US" dirty="0"/>
              <a:t>Standard</a:t>
            </a:r>
          </a:p>
          <a:p>
            <a:pPr lvl="2"/>
            <a:r>
              <a:rPr lang="en-US" sz="2900" dirty="0"/>
              <a:t>CSV, TSV</a:t>
            </a:r>
          </a:p>
          <a:p>
            <a:pPr lvl="2"/>
            <a:r>
              <a:rPr lang="en-US" sz="2900" dirty="0"/>
              <a:t>JSON</a:t>
            </a:r>
          </a:p>
          <a:p>
            <a:pPr lvl="2"/>
            <a:r>
              <a:rPr lang="en-US" sz="2900" dirty="0"/>
              <a:t>Apache web logs</a:t>
            </a:r>
          </a:p>
          <a:p>
            <a:pPr lvl="2"/>
            <a:r>
              <a:rPr lang="en-US" sz="2900" dirty="0"/>
              <a:t>Custom-Delimited Files</a:t>
            </a:r>
          </a:p>
          <a:p>
            <a:pPr lvl="1"/>
            <a:r>
              <a:rPr lang="en-US" dirty="0"/>
              <a:t>Open source columnar formats</a:t>
            </a:r>
          </a:p>
          <a:p>
            <a:pPr lvl="2"/>
            <a:r>
              <a:rPr lang="en-US" sz="2900" dirty="0"/>
              <a:t>Parquet</a:t>
            </a:r>
          </a:p>
          <a:p>
            <a:pPr lvl="2"/>
            <a:r>
              <a:rPr lang="en-US" sz="2900" dirty="0"/>
              <a:t>ORC</a:t>
            </a:r>
          </a:p>
          <a:p>
            <a:endParaRPr lang="en-US" dirty="0"/>
          </a:p>
        </p:txBody>
      </p:sp>
    </p:spTree>
    <p:extLst>
      <p:ext uri="{BB962C8B-B14F-4D97-AF65-F5344CB8AC3E}">
        <p14:creationId xmlns:p14="http://schemas.microsoft.com/office/powerpoint/2010/main" val="24835181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A76DE-93B7-2541-A14C-882E6D097288}"/>
              </a:ext>
            </a:extLst>
          </p:cNvPr>
          <p:cNvSpPr>
            <a:spLocks noGrp="1"/>
          </p:cNvSpPr>
          <p:nvPr>
            <p:ph type="title"/>
          </p:nvPr>
        </p:nvSpPr>
        <p:spPr/>
        <p:txBody>
          <a:bodyPr/>
          <a:lstStyle/>
          <a:p>
            <a:r>
              <a:rPr lang="en-US" dirty="0"/>
              <a:t>Data Formats in Create Table</a:t>
            </a:r>
          </a:p>
        </p:txBody>
      </p:sp>
      <p:pic>
        <p:nvPicPr>
          <p:cNvPr id="4" name="Content Placeholder 3">
            <a:extLst>
              <a:ext uri="{FF2B5EF4-FFF2-40B4-BE49-F238E27FC236}">
                <a16:creationId xmlns:a16="http://schemas.microsoft.com/office/drawing/2014/main" id="{2AAA8B3C-D53C-7346-9D47-EFEC26D5A52E}"/>
              </a:ext>
            </a:extLst>
          </p:cNvPr>
          <p:cNvPicPr>
            <a:picLocks noGrp="1" noChangeAspect="1"/>
          </p:cNvPicPr>
          <p:nvPr>
            <p:ph idx="1"/>
          </p:nvPr>
        </p:nvPicPr>
        <p:blipFill>
          <a:blip r:embed="rId3"/>
          <a:stretch>
            <a:fillRect/>
          </a:stretch>
        </p:blipFill>
        <p:spPr>
          <a:xfrm>
            <a:off x="2560894" y="1285291"/>
            <a:ext cx="9490324" cy="5870518"/>
          </a:xfrm>
          <a:prstGeom prst="rect">
            <a:avLst/>
          </a:prstGeom>
        </p:spPr>
      </p:pic>
    </p:spTree>
    <p:extLst>
      <p:ext uri="{BB962C8B-B14F-4D97-AF65-F5344CB8AC3E}">
        <p14:creationId xmlns:p14="http://schemas.microsoft.com/office/powerpoint/2010/main" val="13746352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7A572-3925-7046-8200-7D93B4436CE6}"/>
              </a:ext>
            </a:extLst>
          </p:cNvPr>
          <p:cNvSpPr>
            <a:spLocks noGrp="1"/>
          </p:cNvSpPr>
          <p:nvPr>
            <p:ph type="title"/>
          </p:nvPr>
        </p:nvSpPr>
        <p:spPr/>
        <p:txBody>
          <a:bodyPr/>
          <a:lstStyle/>
          <a:p>
            <a:r>
              <a:rPr lang="en-US" dirty="0"/>
              <a:t>Column Data Types</a:t>
            </a:r>
          </a:p>
        </p:txBody>
      </p:sp>
      <p:sp>
        <p:nvSpPr>
          <p:cNvPr id="3" name="Content Placeholder 2">
            <a:extLst>
              <a:ext uri="{FF2B5EF4-FFF2-40B4-BE49-F238E27FC236}">
                <a16:creationId xmlns:a16="http://schemas.microsoft.com/office/drawing/2014/main" id="{F510AB4B-DCD9-004D-9474-74BCBC8C061A}"/>
              </a:ext>
            </a:extLst>
          </p:cNvPr>
          <p:cNvSpPr>
            <a:spLocks noGrp="1"/>
          </p:cNvSpPr>
          <p:nvPr>
            <p:ph idx="1"/>
          </p:nvPr>
        </p:nvSpPr>
        <p:spPr/>
        <p:txBody>
          <a:bodyPr/>
          <a:lstStyle/>
          <a:p>
            <a:pPr marL="457200" indent="-457200">
              <a:buFont typeface="Arial" panose="020B0604020202020204" pitchFamily="34" charset="0"/>
              <a:buChar char="•"/>
            </a:pPr>
            <a:r>
              <a:rPr lang="en-US" dirty="0"/>
              <a:t>Column Data Types</a:t>
            </a:r>
          </a:p>
          <a:p>
            <a:pPr lvl="1"/>
            <a:r>
              <a:rPr lang="en-US" dirty="0"/>
              <a:t>Primitives ( Integer, Double, Date, String, Decimal, Varchar…)</a:t>
            </a:r>
          </a:p>
          <a:p>
            <a:pPr lvl="1"/>
            <a:r>
              <a:rPr lang="en-US" dirty="0"/>
              <a:t>ARRAY</a:t>
            </a:r>
          </a:p>
          <a:p>
            <a:pPr lvl="1"/>
            <a:r>
              <a:rPr lang="en-US" dirty="0"/>
              <a:t>MAP</a:t>
            </a:r>
          </a:p>
          <a:p>
            <a:pPr lvl="1"/>
            <a:r>
              <a:rPr lang="en-US" dirty="0"/>
              <a:t>STRUCT</a:t>
            </a:r>
          </a:p>
          <a:p>
            <a:pPr marL="457200" indent="-457200">
              <a:buFont typeface="Arial" panose="020B0604020202020204" pitchFamily="34" charset="0"/>
              <a:buChar char="•"/>
            </a:pPr>
            <a:r>
              <a:rPr lang="en-US" dirty="0"/>
              <a:t>Nested JSON</a:t>
            </a:r>
          </a:p>
          <a:p>
            <a:pPr lvl="1"/>
            <a:r>
              <a:rPr lang="en-US" dirty="0"/>
              <a:t>Query using structures and array of structures</a:t>
            </a:r>
          </a:p>
          <a:p>
            <a:endParaRPr lang="en-US" dirty="0"/>
          </a:p>
        </p:txBody>
      </p:sp>
    </p:spTree>
    <p:extLst>
      <p:ext uri="{BB962C8B-B14F-4D97-AF65-F5344CB8AC3E}">
        <p14:creationId xmlns:p14="http://schemas.microsoft.com/office/powerpoint/2010/main" val="32541941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2C06D-BFB2-834F-A58F-6E3709BED038}"/>
              </a:ext>
            </a:extLst>
          </p:cNvPr>
          <p:cNvSpPr>
            <a:spLocks noGrp="1"/>
          </p:cNvSpPr>
          <p:nvPr>
            <p:ph type="title"/>
          </p:nvPr>
        </p:nvSpPr>
        <p:spPr/>
        <p:txBody>
          <a:bodyPr>
            <a:normAutofit/>
          </a:bodyPr>
          <a:lstStyle/>
          <a:p>
            <a:r>
              <a:rPr lang="en-US" dirty="0"/>
              <a:t>Nested JSON</a:t>
            </a:r>
          </a:p>
        </p:txBody>
      </p:sp>
      <p:sp>
        <p:nvSpPr>
          <p:cNvPr id="3" name="Text Placeholder 2">
            <a:extLst>
              <a:ext uri="{FF2B5EF4-FFF2-40B4-BE49-F238E27FC236}">
                <a16:creationId xmlns:a16="http://schemas.microsoft.com/office/drawing/2014/main" id="{AAF831B5-BD11-E342-8A19-393FD12059ED}"/>
              </a:ext>
            </a:extLst>
          </p:cNvPr>
          <p:cNvSpPr>
            <a:spLocks noGrp="1"/>
          </p:cNvSpPr>
          <p:nvPr>
            <p:ph type="body" sz="quarter" idx="10"/>
          </p:nvPr>
        </p:nvSpPr>
        <p:spPr>
          <a:xfrm>
            <a:off x="548637" y="1645920"/>
            <a:ext cx="6429679" cy="5089616"/>
          </a:xfrm>
        </p:spPr>
        <p:txBody>
          <a:bodyPr/>
          <a:lstStyle/>
          <a:p>
            <a:pPr marL="457200" lvl="1" indent="0" algn="ctr">
              <a:buNone/>
            </a:pPr>
            <a:r>
              <a:rPr lang="en-US" sz="3000" dirty="0"/>
              <a:t>Query</a:t>
            </a:r>
          </a:p>
          <a:p>
            <a:pPr marL="457200" lvl="1" indent="0">
              <a:buNone/>
            </a:pPr>
            <a:endParaRPr lang="en-US" sz="3000" dirty="0"/>
          </a:p>
          <a:p>
            <a:pPr marL="457200" lvl="1" indent="0">
              <a:buNone/>
            </a:pPr>
            <a:endParaRPr lang="en-US" sz="3000" dirty="0"/>
          </a:p>
          <a:p>
            <a:pPr marL="457200" lvl="1" indent="0">
              <a:buNone/>
            </a:pPr>
            <a:r>
              <a:rPr lang="en-US" dirty="0"/>
              <a:t>CREATE TABLE users</a:t>
            </a:r>
          </a:p>
          <a:p>
            <a:pPr marL="457200" lvl="1" indent="0">
              <a:buNone/>
            </a:pPr>
            <a:r>
              <a:rPr lang="en-US" sz="2400" dirty="0"/>
              <a:t>(</a:t>
            </a:r>
            <a:r>
              <a:rPr lang="en-US" sz="2400" dirty="0" err="1"/>
              <a:t>Users:array</a:t>
            </a:r>
            <a:r>
              <a:rPr lang="en-US" sz="2400" dirty="0"/>
              <a:t>&lt;struct&lt;</a:t>
            </a:r>
            <a:r>
              <a:rPr lang="en-US" sz="2400" dirty="0" err="1"/>
              <a:t>Id:int,Name:string</a:t>
            </a:r>
            <a:r>
              <a:rPr lang="en-US" sz="2400" dirty="0"/>
              <a:t>&gt;&gt;)</a:t>
            </a:r>
          </a:p>
        </p:txBody>
      </p:sp>
      <p:sp>
        <p:nvSpPr>
          <p:cNvPr id="4" name="Text Placeholder 3">
            <a:extLst>
              <a:ext uri="{FF2B5EF4-FFF2-40B4-BE49-F238E27FC236}">
                <a16:creationId xmlns:a16="http://schemas.microsoft.com/office/drawing/2014/main" id="{A80502E3-6097-B847-A53F-9FE5A99DF555}"/>
              </a:ext>
            </a:extLst>
          </p:cNvPr>
          <p:cNvSpPr>
            <a:spLocks noGrp="1"/>
          </p:cNvSpPr>
          <p:nvPr>
            <p:ph type="body" sz="quarter" idx="11"/>
          </p:nvPr>
        </p:nvSpPr>
        <p:spPr/>
        <p:txBody>
          <a:bodyPr/>
          <a:lstStyle/>
          <a:p>
            <a:pPr marL="457200" lvl="1" indent="0" algn="ctr">
              <a:buNone/>
            </a:pPr>
            <a:r>
              <a:rPr lang="en-US" sz="3000" dirty="0"/>
              <a:t>Equivalent JSON</a:t>
            </a:r>
          </a:p>
          <a:p>
            <a:pPr marL="457200" lvl="1" indent="0">
              <a:buNone/>
            </a:pPr>
            <a:r>
              <a:rPr lang="en-US" sz="2400" dirty="0"/>
              <a:t>“Users": [</a:t>
            </a:r>
          </a:p>
          <a:p>
            <a:pPr marL="457200" lvl="1" indent="0">
              <a:buNone/>
            </a:pPr>
            <a:r>
              <a:rPr lang="en-US" sz="2400" dirty="0"/>
              <a:t>      {</a:t>
            </a:r>
          </a:p>
          <a:p>
            <a:pPr marL="457200" lvl="1" indent="0">
              <a:buNone/>
            </a:pPr>
            <a:r>
              <a:rPr lang="en-US" sz="2400" dirty="0"/>
              <a:t>        “Id":123,</a:t>
            </a:r>
          </a:p>
          <a:p>
            <a:pPr marL="457200" lvl="1" indent="0">
              <a:buNone/>
            </a:pPr>
            <a:r>
              <a:rPr lang="en-US" sz="2400" dirty="0"/>
              <a:t>        “Name": “</a:t>
            </a:r>
            <a:r>
              <a:rPr lang="en-US" sz="2400" dirty="0" err="1"/>
              <a:t>Abc</a:t>
            </a:r>
            <a:r>
              <a:rPr lang="en-US" sz="2400" dirty="0"/>
              <a:t>”</a:t>
            </a:r>
          </a:p>
          <a:p>
            <a:pPr marL="457200" lvl="1" indent="0">
              <a:buNone/>
            </a:pPr>
            <a:r>
              <a:rPr lang="en-US" sz="2400" dirty="0"/>
              <a:t>      },</a:t>
            </a:r>
          </a:p>
          <a:p>
            <a:pPr marL="457200" lvl="1" indent="0">
              <a:buNone/>
            </a:pPr>
            <a:r>
              <a:rPr lang="en-US" sz="2400" dirty="0"/>
              <a:t>      {</a:t>
            </a:r>
          </a:p>
          <a:p>
            <a:pPr marL="457200" lvl="1" indent="0">
              <a:buNone/>
            </a:pPr>
            <a:r>
              <a:rPr lang="en-US" sz="2400" dirty="0"/>
              <a:t>        “Id": 456,</a:t>
            </a:r>
          </a:p>
          <a:p>
            <a:pPr marL="457200" lvl="1" indent="0">
              <a:buNone/>
            </a:pPr>
            <a:r>
              <a:rPr lang="en-US" sz="2400" dirty="0"/>
              <a:t>        “Name": “Def"</a:t>
            </a:r>
          </a:p>
          <a:p>
            <a:pPr marL="457200" lvl="1" indent="0">
              <a:buNone/>
            </a:pPr>
            <a:r>
              <a:rPr lang="en-US" sz="2400" dirty="0"/>
              <a:t>      }</a:t>
            </a:r>
          </a:p>
          <a:p>
            <a:pPr marL="457200" lvl="1" indent="0">
              <a:buNone/>
            </a:pPr>
            <a:r>
              <a:rPr lang="en-US" sz="2400" dirty="0"/>
              <a:t>    ]</a:t>
            </a:r>
          </a:p>
          <a:p>
            <a:endParaRPr lang="en-US" dirty="0"/>
          </a:p>
          <a:p>
            <a:endParaRPr lang="en-US" dirty="0"/>
          </a:p>
        </p:txBody>
      </p:sp>
    </p:spTree>
    <p:extLst>
      <p:ext uri="{BB962C8B-B14F-4D97-AF65-F5344CB8AC3E}">
        <p14:creationId xmlns:p14="http://schemas.microsoft.com/office/powerpoint/2010/main" val="33160572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9E4FC-9227-4249-8E75-2991E2BF7497}"/>
              </a:ext>
            </a:extLst>
          </p:cNvPr>
          <p:cNvSpPr>
            <a:spLocks noGrp="1"/>
          </p:cNvSpPr>
          <p:nvPr>
            <p:ph type="title"/>
          </p:nvPr>
        </p:nvSpPr>
        <p:spPr/>
        <p:txBody>
          <a:bodyPr/>
          <a:lstStyle/>
          <a:p>
            <a:pPr algn="ctr"/>
            <a:r>
              <a:rPr lang="en-US" dirty="0"/>
              <a:t>3.3 Partitions</a:t>
            </a:r>
          </a:p>
        </p:txBody>
      </p:sp>
    </p:spTree>
    <p:extLst>
      <p:ext uri="{BB962C8B-B14F-4D97-AF65-F5344CB8AC3E}">
        <p14:creationId xmlns:p14="http://schemas.microsoft.com/office/powerpoint/2010/main" val="3084362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128486" cy="873186"/>
          </a:xfrm>
        </p:spPr>
        <p:txBody>
          <a:bodyPr/>
          <a:lstStyle/>
          <a:p>
            <a:r>
              <a:rPr lang="en-US" dirty="0">
                <a:solidFill>
                  <a:schemeClr val="tx2"/>
                </a:solidFill>
              </a:rPr>
              <a:t>Start Querying Instantly</a:t>
            </a:r>
          </a:p>
        </p:txBody>
      </p:sp>
      <p:sp>
        <p:nvSpPr>
          <p:cNvPr id="3" name="Content Placeholder 2"/>
          <p:cNvSpPr>
            <a:spLocks noGrp="1"/>
          </p:cNvSpPr>
          <p:nvPr>
            <p:ph idx="4294967295"/>
          </p:nvPr>
        </p:nvSpPr>
        <p:spPr>
          <a:xfrm>
            <a:off x="544947" y="1614931"/>
            <a:ext cx="13128486" cy="5686282"/>
          </a:xfrm>
          <a:prstGeom prst="rect">
            <a:avLst/>
          </a:prstGeom>
        </p:spPr>
        <p:txBody>
          <a:bodyPr/>
          <a:lstStyle/>
          <a:p>
            <a:pPr marL="457200" indent="-457200">
              <a:buFont typeface="Arial" panose="020B0604020202020204" pitchFamily="34" charset="0"/>
              <a:buChar char="•"/>
            </a:pPr>
            <a:r>
              <a:rPr lang="en-US" dirty="0"/>
              <a:t>Serverless</a:t>
            </a:r>
          </a:p>
          <a:p>
            <a:pPr marL="1645920" lvl="1">
              <a:buFont typeface="Arial" panose="020B0604020202020204" pitchFamily="34" charset="0"/>
              <a:buChar char="•"/>
            </a:pPr>
            <a:r>
              <a:rPr lang="en-US" dirty="0"/>
              <a:t>No clusters</a:t>
            </a:r>
          </a:p>
          <a:p>
            <a:pPr marL="1645920" lvl="1">
              <a:buFont typeface="Arial" panose="020B0604020202020204" pitchFamily="34" charset="0"/>
              <a:buChar char="•"/>
            </a:pPr>
            <a:r>
              <a:rPr lang="en-US" dirty="0"/>
              <a:t>No data warehouses</a:t>
            </a:r>
          </a:p>
          <a:p>
            <a:pPr marL="457200" indent="-457200">
              <a:buFont typeface="Arial" panose="020B0604020202020204" pitchFamily="34" charset="0"/>
              <a:buChar char="•"/>
            </a:pPr>
            <a:r>
              <a:rPr lang="en-US" dirty="0"/>
              <a:t>No ETL</a:t>
            </a:r>
          </a:p>
          <a:p>
            <a:pPr marL="457200" indent="-457200">
              <a:buFont typeface="Arial" panose="020B0604020202020204" pitchFamily="34" charset="0"/>
              <a:buChar char="•"/>
            </a:pPr>
            <a:r>
              <a:rPr lang="en-US" dirty="0"/>
              <a:t>Get started instantly</a:t>
            </a:r>
          </a:p>
          <a:p>
            <a:pPr marL="1645920" lvl="1">
              <a:buFont typeface="Arial" panose="020B0604020202020204" pitchFamily="34" charset="0"/>
              <a:buChar char="•"/>
            </a:pPr>
            <a:r>
              <a:rPr lang="en-US"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Point to </a:t>
            </a:r>
            <a:r>
              <a:rPr lang="en-US" dirty="0">
                <a:latin typeface="Amazon Ember" panose="020B0603020204020204" pitchFamily="34" charset="0"/>
                <a:ea typeface="Amazon Ember" panose="020B0603020204020204" pitchFamily="34" charset="0"/>
                <a:cs typeface="Amazon Ember" panose="020B0603020204020204" pitchFamily="34" charset="0"/>
              </a:rPr>
              <a:t>data in S3</a:t>
            </a:r>
          </a:p>
          <a:p>
            <a:pPr marL="1645920" lvl="1">
              <a:buFont typeface="Arial" panose="020B0604020202020204" pitchFamily="34" charset="0"/>
              <a:buChar char="•"/>
            </a:pPr>
            <a:r>
              <a:rPr lang="en-US"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Define your sche</a:t>
            </a:r>
            <a:r>
              <a:rPr lang="en-US" dirty="0">
                <a:latin typeface="Amazon Ember" panose="020B0603020204020204" pitchFamily="34" charset="0"/>
                <a:ea typeface="Amazon Ember" panose="020B0603020204020204" pitchFamily="34" charset="0"/>
                <a:cs typeface="Amazon Ember" panose="020B0603020204020204" pitchFamily="34" charset="0"/>
              </a:rPr>
              <a:t>ma</a:t>
            </a:r>
          </a:p>
          <a:p>
            <a:pPr marL="1645920" lvl="1">
              <a:buFont typeface="Arial" panose="020B0604020202020204" pitchFamily="34" charset="0"/>
              <a:buChar char="•"/>
            </a:pPr>
            <a:r>
              <a:rPr lang="en-US"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Start querying</a:t>
            </a:r>
          </a:p>
          <a:p>
            <a:endParaRPr lang="en-US" dirty="0">
              <a:solidFill>
                <a:schemeClr val="tx2"/>
              </a:solidFill>
            </a:endParaRPr>
          </a:p>
        </p:txBody>
      </p:sp>
      <p:pic>
        <p:nvPicPr>
          <p:cNvPr id="5" name="Content Placeholder 7">
            <a:extLst>
              <a:ext uri="{FF2B5EF4-FFF2-40B4-BE49-F238E27FC236}">
                <a16:creationId xmlns:a16="http://schemas.microsoft.com/office/drawing/2014/main" id="{70356A23-4BFC-EA4C-8CD6-55956944889C}"/>
              </a:ext>
            </a:extLst>
          </p:cNvPr>
          <p:cNvPicPr>
            <a:picLocks noGrp="1" noChangeAspect="1"/>
          </p:cNvPicPr>
          <p:nvPr>
            <p:ph sz="half" idx="1"/>
          </p:nvPr>
        </p:nvPicPr>
        <p:blipFill>
          <a:blip r:embed="rId2"/>
          <a:stretch>
            <a:fillRect/>
          </a:stretch>
        </p:blipFill>
        <p:spPr>
          <a:xfrm>
            <a:off x="10473033" y="1614931"/>
            <a:ext cx="3200400" cy="1619250"/>
          </a:xfrm>
          <a:prstGeom prst="rect">
            <a:avLst/>
          </a:prstGeom>
        </p:spPr>
      </p:pic>
    </p:spTree>
    <p:extLst>
      <p:ext uri="{BB962C8B-B14F-4D97-AF65-F5344CB8AC3E}">
        <p14:creationId xmlns:p14="http://schemas.microsoft.com/office/powerpoint/2010/main" val="23997987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E7056-E250-8F4E-AAB5-0BE73FF50CA5}"/>
              </a:ext>
            </a:extLst>
          </p:cNvPr>
          <p:cNvSpPr>
            <a:spLocks noGrp="1"/>
          </p:cNvSpPr>
          <p:nvPr>
            <p:ph type="title"/>
          </p:nvPr>
        </p:nvSpPr>
        <p:spPr/>
        <p:txBody>
          <a:bodyPr/>
          <a:lstStyle/>
          <a:p>
            <a:r>
              <a:rPr lang="en-US" dirty="0"/>
              <a:t>Partitions</a:t>
            </a:r>
          </a:p>
        </p:txBody>
      </p:sp>
      <p:sp>
        <p:nvSpPr>
          <p:cNvPr id="3" name="Content Placeholder 2">
            <a:extLst>
              <a:ext uri="{FF2B5EF4-FFF2-40B4-BE49-F238E27FC236}">
                <a16:creationId xmlns:a16="http://schemas.microsoft.com/office/drawing/2014/main" id="{5A91B0FB-ADEB-3E45-903F-61A93472027C}"/>
              </a:ext>
            </a:extLst>
          </p:cNvPr>
          <p:cNvSpPr>
            <a:spLocks noGrp="1"/>
          </p:cNvSpPr>
          <p:nvPr>
            <p:ph idx="1"/>
          </p:nvPr>
        </p:nvSpPr>
        <p:spPr/>
        <p:txBody>
          <a:bodyPr/>
          <a:lstStyle/>
          <a:p>
            <a:pPr marL="457200" indent="-457200">
              <a:buFont typeface="Arial" panose="020B0604020202020204" pitchFamily="34" charset="0"/>
              <a:buChar char="•"/>
            </a:pPr>
            <a:r>
              <a:rPr lang="en-US" dirty="0"/>
              <a:t>Partition on any column in table</a:t>
            </a:r>
          </a:p>
          <a:p>
            <a:pPr marL="457200" indent="-457200">
              <a:buFont typeface="Arial" panose="020B0604020202020204" pitchFamily="34" charset="0"/>
              <a:buChar char="•"/>
            </a:pPr>
            <a:r>
              <a:rPr lang="en-US" dirty="0"/>
              <a:t>Limits the amount of data each query scans</a:t>
            </a:r>
          </a:p>
          <a:p>
            <a:pPr marL="457200" indent="-457200">
              <a:buFont typeface="Arial" panose="020B0604020202020204" pitchFamily="34" charset="0"/>
              <a:buChar char="•"/>
            </a:pPr>
            <a:r>
              <a:rPr lang="en-US" dirty="0"/>
              <a:t>Common practice</a:t>
            </a:r>
          </a:p>
          <a:p>
            <a:pPr marL="1645920" lvl="1">
              <a:buFont typeface="Arial" panose="020B0604020202020204" pitchFamily="34" charset="0"/>
              <a:buChar char="•"/>
            </a:pPr>
            <a:r>
              <a:rPr lang="en-US" dirty="0"/>
              <a:t>Multi-level time based partition </a:t>
            </a:r>
          </a:p>
          <a:p>
            <a:pPr marL="457200" indent="-457200">
              <a:buFont typeface="Arial" panose="020B0604020202020204" pitchFamily="34" charset="0"/>
              <a:buChar char="•"/>
            </a:pPr>
            <a:r>
              <a:rPr lang="en-US" dirty="0"/>
              <a:t>Example</a:t>
            </a:r>
          </a:p>
          <a:p>
            <a:pPr marL="1645920" lvl="1">
              <a:buFont typeface="Arial" panose="020B0604020202020204" pitchFamily="34" charset="0"/>
              <a:buChar char="•"/>
            </a:pPr>
            <a:r>
              <a:rPr lang="en-US" dirty="0"/>
              <a:t>PARTITIONED BY (year STRING, month STRING, day STRING)</a:t>
            </a:r>
          </a:p>
          <a:p>
            <a:pPr marL="1645920" lvl="1">
              <a:buFont typeface="Arial" panose="020B0604020202020204" pitchFamily="34" charset="0"/>
              <a:buChar char="•"/>
            </a:pPr>
            <a:r>
              <a:rPr lang="en-US" b="1" dirty="0"/>
              <a:t>Performance</a:t>
            </a:r>
            <a:r>
              <a:rPr lang="en-US" dirty="0"/>
              <a:t> and </a:t>
            </a:r>
            <a:r>
              <a:rPr lang="en-US" b="1" dirty="0"/>
              <a:t>cost savings </a:t>
            </a:r>
            <a:r>
              <a:rPr lang="en-US" dirty="0"/>
              <a:t>on queries filtering by day, month and year</a:t>
            </a:r>
          </a:p>
          <a:p>
            <a:endParaRPr lang="en-US" dirty="0"/>
          </a:p>
        </p:txBody>
      </p:sp>
    </p:spTree>
    <p:extLst>
      <p:ext uri="{BB962C8B-B14F-4D97-AF65-F5344CB8AC3E}">
        <p14:creationId xmlns:p14="http://schemas.microsoft.com/office/powerpoint/2010/main" val="22865060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74283-E1BF-CB4E-A3FD-E8183CF6A5EC}"/>
              </a:ext>
            </a:extLst>
          </p:cNvPr>
          <p:cNvSpPr>
            <a:spLocks noGrp="1"/>
          </p:cNvSpPr>
          <p:nvPr>
            <p:ph type="title"/>
          </p:nvPr>
        </p:nvSpPr>
        <p:spPr/>
        <p:txBody>
          <a:bodyPr/>
          <a:lstStyle/>
          <a:p>
            <a:r>
              <a:rPr lang="en-US" dirty="0"/>
              <a:t>Partitions in Create Table</a:t>
            </a:r>
          </a:p>
        </p:txBody>
      </p:sp>
      <p:pic>
        <p:nvPicPr>
          <p:cNvPr id="4" name="Content Placeholder 3">
            <a:extLst>
              <a:ext uri="{FF2B5EF4-FFF2-40B4-BE49-F238E27FC236}">
                <a16:creationId xmlns:a16="http://schemas.microsoft.com/office/drawing/2014/main" id="{1D438AAD-4E27-EF48-913D-365A4F3161C1}"/>
              </a:ext>
            </a:extLst>
          </p:cNvPr>
          <p:cNvPicPr>
            <a:picLocks noGrp="1" noChangeAspect="1"/>
          </p:cNvPicPr>
          <p:nvPr>
            <p:ph idx="1"/>
          </p:nvPr>
        </p:nvPicPr>
        <p:blipFill>
          <a:blip r:embed="rId3"/>
          <a:stretch>
            <a:fillRect/>
          </a:stretch>
        </p:blipFill>
        <p:spPr>
          <a:xfrm>
            <a:off x="2937103" y="1057084"/>
            <a:ext cx="8737905" cy="6275579"/>
          </a:xfrm>
          <a:prstGeom prst="rect">
            <a:avLst/>
          </a:prstGeom>
        </p:spPr>
      </p:pic>
    </p:spTree>
    <p:extLst>
      <p:ext uri="{BB962C8B-B14F-4D97-AF65-F5344CB8AC3E}">
        <p14:creationId xmlns:p14="http://schemas.microsoft.com/office/powerpoint/2010/main" val="10977827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3E27B-9E34-8F43-95EB-2258E9A79C20}"/>
              </a:ext>
            </a:extLst>
          </p:cNvPr>
          <p:cNvSpPr>
            <a:spLocks noGrp="1"/>
          </p:cNvSpPr>
          <p:nvPr>
            <p:ph type="title"/>
          </p:nvPr>
        </p:nvSpPr>
        <p:spPr/>
        <p:txBody>
          <a:bodyPr/>
          <a:lstStyle/>
          <a:p>
            <a:r>
              <a:rPr lang="en-US" dirty="0"/>
              <a:t>How does partitioning work?</a:t>
            </a:r>
          </a:p>
        </p:txBody>
      </p:sp>
      <p:sp>
        <p:nvSpPr>
          <p:cNvPr id="4" name="Text Placeholder 3">
            <a:extLst>
              <a:ext uri="{FF2B5EF4-FFF2-40B4-BE49-F238E27FC236}">
                <a16:creationId xmlns:a16="http://schemas.microsoft.com/office/drawing/2014/main" id="{F60538E0-8F2A-CB4C-990F-AE5352A895F9}"/>
              </a:ext>
            </a:extLst>
          </p:cNvPr>
          <p:cNvSpPr>
            <a:spLocks noGrp="1"/>
          </p:cNvSpPr>
          <p:nvPr>
            <p:ph type="body" sz="quarter" idx="11"/>
          </p:nvPr>
        </p:nvSpPr>
        <p:spPr>
          <a:xfrm>
            <a:off x="5943600" y="1645920"/>
            <a:ext cx="8115300" cy="5089616"/>
          </a:xfrm>
        </p:spPr>
        <p:txBody>
          <a:bodyPr/>
          <a:lstStyle/>
          <a:p>
            <a:pPr marL="457200" indent="-457200">
              <a:buFont typeface="Arial" panose="020B0604020202020204" pitchFamily="34" charset="0"/>
              <a:buChar char="•"/>
            </a:pPr>
            <a:r>
              <a:rPr lang="en-US" dirty="0"/>
              <a:t>Flight dataset in Parquet</a:t>
            </a:r>
          </a:p>
          <a:p>
            <a:pPr marL="457200" indent="-457200">
              <a:buFont typeface="Arial" panose="020B0604020202020204" pitchFamily="34" charset="0"/>
              <a:buChar char="•"/>
            </a:pPr>
            <a:r>
              <a:rPr lang="en-US" dirty="0"/>
              <a:t>Partitioned by year</a:t>
            </a:r>
          </a:p>
          <a:p>
            <a:pPr marL="457200" indent="-457200">
              <a:buFont typeface="Arial" panose="020B0604020202020204" pitchFamily="34" charset="0"/>
              <a:buChar char="•"/>
            </a:pPr>
            <a:r>
              <a:rPr lang="en-US" dirty="0"/>
              <a:t>Group by query</a:t>
            </a:r>
          </a:p>
          <a:p>
            <a:pPr marL="1645920" lvl="1">
              <a:buFont typeface="Arial" panose="020B0604020202020204" pitchFamily="34" charset="0"/>
              <a:buChar char="•"/>
            </a:pPr>
            <a:r>
              <a:rPr lang="en-US" dirty="0"/>
              <a:t>Top 10 airports with the most departures since 2000</a:t>
            </a:r>
          </a:p>
          <a:p>
            <a:pPr marL="457200" indent="-457200">
              <a:buFont typeface="Arial" panose="020B0604020202020204" pitchFamily="34" charset="0"/>
              <a:buChar char="•"/>
            </a:pPr>
            <a:r>
              <a:rPr lang="en-US" dirty="0"/>
              <a:t>Where year &gt;= 2000</a:t>
            </a:r>
          </a:p>
          <a:p>
            <a:pPr marL="1645920" lvl="1">
              <a:buFont typeface="Arial" panose="020B0604020202020204" pitchFamily="34" charset="0"/>
              <a:buChar char="•"/>
            </a:pPr>
            <a:r>
              <a:rPr lang="en-US" dirty="0"/>
              <a:t>Athena doesn’t have to scan data in partitions before year 2000</a:t>
            </a:r>
          </a:p>
          <a:p>
            <a:pPr marL="457200" indent="-457200">
              <a:buFont typeface="Arial" panose="020B0604020202020204" pitchFamily="34" charset="0"/>
              <a:buChar char="•"/>
            </a:pPr>
            <a:r>
              <a:rPr lang="en-US" dirty="0"/>
              <a:t>Amount of data scanned affects pricing</a:t>
            </a:r>
          </a:p>
          <a:p>
            <a:pPr lvl="1"/>
            <a:r>
              <a:rPr lang="en-US" sz="2400" dirty="0">
                <a:solidFill>
                  <a:srgbClr val="00B0F0"/>
                </a:solidFill>
              </a:rPr>
              <a:t>1 min 6s, 3.11GB for unpartitioned</a:t>
            </a:r>
          </a:p>
          <a:p>
            <a:pPr lvl="1"/>
            <a:r>
              <a:rPr lang="en-US" sz="2400" dirty="0">
                <a:solidFill>
                  <a:srgbClr val="0070C0"/>
                </a:solidFill>
              </a:rPr>
              <a:t>37.37 s, 2.25GB for CSV</a:t>
            </a:r>
          </a:p>
          <a:p>
            <a:pPr lvl="1"/>
            <a:r>
              <a:rPr lang="en-US" sz="2400" b="1" i="1" dirty="0">
                <a:solidFill>
                  <a:srgbClr val="002060"/>
                </a:solidFill>
              </a:rPr>
              <a:t>9.32 secs, 0.04GB for Parquet</a:t>
            </a:r>
          </a:p>
          <a:p>
            <a:pPr marL="457200" indent="-45720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id="{B0C532F4-DA50-634F-8E2F-46B871DE5FAB}"/>
              </a:ext>
            </a:extLst>
          </p:cNvPr>
          <p:cNvGrpSpPr/>
          <p:nvPr/>
        </p:nvGrpSpPr>
        <p:grpSpPr>
          <a:xfrm>
            <a:off x="548640" y="1645920"/>
            <a:ext cx="4766169" cy="5089616"/>
            <a:chOff x="457200" y="1828800"/>
            <a:chExt cx="4067375" cy="4343400"/>
          </a:xfrm>
        </p:grpSpPr>
        <p:pic>
          <p:nvPicPr>
            <p:cNvPr id="6" name="Picture 5">
              <a:extLst>
                <a:ext uri="{FF2B5EF4-FFF2-40B4-BE49-F238E27FC236}">
                  <a16:creationId xmlns:a16="http://schemas.microsoft.com/office/drawing/2014/main" id="{F7883769-5552-9A42-A55D-45258844E49B}"/>
                </a:ext>
              </a:extLst>
            </p:cNvPr>
            <p:cNvPicPr>
              <a:picLocks noChangeAspect="1"/>
            </p:cNvPicPr>
            <p:nvPr/>
          </p:nvPicPr>
          <p:blipFill rotWithShape="1">
            <a:blip r:embed="rId2"/>
            <a:srcRect l="25000" t="19383" r="36111" b="15237"/>
            <a:stretch/>
          </p:blipFill>
          <p:spPr>
            <a:xfrm>
              <a:off x="457200" y="1828800"/>
              <a:ext cx="4067375" cy="4343400"/>
            </a:xfrm>
            <a:prstGeom prst="rect">
              <a:avLst/>
            </a:prstGeom>
          </p:spPr>
        </p:pic>
        <p:sp>
          <p:nvSpPr>
            <p:cNvPr id="7" name="Oval 6">
              <a:extLst>
                <a:ext uri="{FF2B5EF4-FFF2-40B4-BE49-F238E27FC236}">
                  <a16:creationId xmlns:a16="http://schemas.microsoft.com/office/drawing/2014/main" id="{F4CF4DD1-ACA6-4049-B2E4-85E9AD4079D9}"/>
                </a:ext>
              </a:extLst>
            </p:cNvPr>
            <p:cNvSpPr/>
            <p:nvPr/>
          </p:nvSpPr>
          <p:spPr>
            <a:xfrm>
              <a:off x="2171572" y="3512325"/>
              <a:ext cx="1600200" cy="304800"/>
            </a:xfrm>
            <a:prstGeom prst="ellipse">
              <a:avLst/>
            </a:prstGeom>
            <a:noFill/>
            <a:ln>
              <a:solidFill>
                <a:srgbClr val="00206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2213961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31CC3-BB00-4241-8525-6C57BFAA13D5}"/>
              </a:ext>
            </a:extLst>
          </p:cNvPr>
          <p:cNvSpPr>
            <a:spLocks noGrp="1"/>
          </p:cNvSpPr>
          <p:nvPr>
            <p:ph type="title"/>
          </p:nvPr>
        </p:nvSpPr>
        <p:spPr/>
        <p:txBody>
          <a:bodyPr/>
          <a:lstStyle/>
          <a:p>
            <a:r>
              <a:rPr lang="en-US" dirty="0"/>
              <a:t>How does partitioning work?</a:t>
            </a:r>
          </a:p>
        </p:txBody>
      </p:sp>
      <p:sp>
        <p:nvSpPr>
          <p:cNvPr id="3" name="Text Placeholder 2">
            <a:extLst>
              <a:ext uri="{FF2B5EF4-FFF2-40B4-BE49-F238E27FC236}">
                <a16:creationId xmlns:a16="http://schemas.microsoft.com/office/drawing/2014/main" id="{B9289394-2E49-D542-91C5-DED9AB8DADA7}"/>
              </a:ext>
            </a:extLst>
          </p:cNvPr>
          <p:cNvSpPr>
            <a:spLocks noGrp="1"/>
          </p:cNvSpPr>
          <p:nvPr>
            <p:ph type="body" sz="quarter" idx="10"/>
          </p:nvPr>
        </p:nvSpPr>
        <p:spPr>
          <a:xfrm>
            <a:off x="548638" y="1443789"/>
            <a:ext cx="6400800" cy="5291747"/>
          </a:xfrm>
        </p:spPr>
        <p:txBody>
          <a:bodyPr/>
          <a:lstStyle/>
          <a:p>
            <a:pPr algn="ctr"/>
            <a:r>
              <a:rPr lang="en-US" sz="3200" dirty="0">
                <a:solidFill>
                  <a:srgbClr val="0070C0"/>
                </a:solidFill>
              </a:rPr>
              <a:t>CSV: 37.37 s, 2.25GB</a:t>
            </a:r>
          </a:p>
          <a:p>
            <a:pPr algn="ctr"/>
            <a:endParaRPr lang="en-US" dirty="0"/>
          </a:p>
          <a:p>
            <a:pPr algn="ctr"/>
            <a:endParaRPr lang="en-US" dirty="0"/>
          </a:p>
          <a:p>
            <a:pPr algn="ctr"/>
            <a:endParaRPr lang="en-US" dirty="0"/>
          </a:p>
        </p:txBody>
      </p:sp>
      <p:sp>
        <p:nvSpPr>
          <p:cNvPr id="4" name="Text Placeholder 3">
            <a:extLst>
              <a:ext uri="{FF2B5EF4-FFF2-40B4-BE49-F238E27FC236}">
                <a16:creationId xmlns:a16="http://schemas.microsoft.com/office/drawing/2014/main" id="{ECDDEC1F-EA64-7F40-A73D-627CBF98EDCF}"/>
              </a:ext>
            </a:extLst>
          </p:cNvPr>
          <p:cNvSpPr>
            <a:spLocks noGrp="1"/>
          </p:cNvSpPr>
          <p:nvPr>
            <p:ph type="body" sz="quarter" idx="11"/>
          </p:nvPr>
        </p:nvSpPr>
        <p:spPr>
          <a:xfrm>
            <a:off x="7658100" y="1443789"/>
            <a:ext cx="6400800" cy="5291747"/>
          </a:xfrm>
        </p:spPr>
        <p:txBody>
          <a:bodyPr/>
          <a:lstStyle/>
          <a:p>
            <a:pPr algn="ctr"/>
            <a:r>
              <a:rPr lang="en-US" sz="3200" dirty="0">
                <a:solidFill>
                  <a:srgbClr val="00B0F0"/>
                </a:solidFill>
              </a:rPr>
              <a:t>No partitions: 1min 6s, 3.11GB </a:t>
            </a:r>
          </a:p>
          <a:p>
            <a:endParaRPr lang="en-US" dirty="0"/>
          </a:p>
          <a:p>
            <a:endParaRPr lang="en-US" dirty="0"/>
          </a:p>
        </p:txBody>
      </p:sp>
      <p:grpSp>
        <p:nvGrpSpPr>
          <p:cNvPr id="5" name="Group 4">
            <a:extLst>
              <a:ext uri="{FF2B5EF4-FFF2-40B4-BE49-F238E27FC236}">
                <a16:creationId xmlns:a16="http://schemas.microsoft.com/office/drawing/2014/main" id="{A92A02E7-BACD-9049-9BA4-D354BA4CCB5D}"/>
              </a:ext>
            </a:extLst>
          </p:cNvPr>
          <p:cNvGrpSpPr/>
          <p:nvPr/>
        </p:nvGrpSpPr>
        <p:grpSpPr>
          <a:xfrm>
            <a:off x="1641104" y="2209674"/>
            <a:ext cx="4215867" cy="5090635"/>
            <a:chOff x="365364" y="1828800"/>
            <a:chExt cx="3597036" cy="4343400"/>
          </a:xfrm>
        </p:grpSpPr>
        <p:pic>
          <p:nvPicPr>
            <p:cNvPr id="6" name="Content Placeholder 6">
              <a:extLst>
                <a:ext uri="{FF2B5EF4-FFF2-40B4-BE49-F238E27FC236}">
                  <a16:creationId xmlns:a16="http://schemas.microsoft.com/office/drawing/2014/main" id="{2F6772EA-A8A3-584D-82BB-B75BA4F8D996}"/>
                </a:ext>
              </a:extLst>
            </p:cNvPr>
            <p:cNvPicPr>
              <a:picLocks noChangeAspect="1"/>
            </p:cNvPicPr>
            <p:nvPr/>
          </p:nvPicPr>
          <p:blipFill rotWithShape="1">
            <a:blip r:embed="rId3"/>
            <a:srcRect l="25708" t="19070" r="41300" b="12228"/>
            <a:stretch/>
          </p:blipFill>
          <p:spPr>
            <a:xfrm>
              <a:off x="365364" y="1828800"/>
              <a:ext cx="3597036" cy="4343400"/>
            </a:xfrm>
            <a:prstGeom prst="rect">
              <a:avLst/>
            </a:prstGeom>
          </p:spPr>
        </p:pic>
        <p:sp>
          <p:nvSpPr>
            <p:cNvPr id="7" name="Oval 6">
              <a:extLst>
                <a:ext uri="{FF2B5EF4-FFF2-40B4-BE49-F238E27FC236}">
                  <a16:creationId xmlns:a16="http://schemas.microsoft.com/office/drawing/2014/main" id="{5F6A8771-503E-1841-A0E1-18E15BFC11DF}"/>
                </a:ext>
              </a:extLst>
            </p:cNvPr>
            <p:cNvSpPr/>
            <p:nvPr/>
          </p:nvSpPr>
          <p:spPr>
            <a:xfrm>
              <a:off x="2107884" y="3429731"/>
              <a:ext cx="1646119" cy="388125"/>
            </a:xfrm>
            <a:prstGeom prst="ellipse">
              <a:avLst/>
            </a:prstGeom>
            <a:noFill/>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6B8DD424-A1B7-6B4E-9B5F-1CE105F83B2A}"/>
              </a:ext>
            </a:extLst>
          </p:cNvPr>
          <p:cNvGrpSpPr/>
          <p:nvPr/>
        </p:nvGrpSpPr>
        <p:grpSpPr>
          <a:xfrm>
            <a:off x="8773096" y="2316890"/>
            <a:ext cx="4170807" cy="4876201"/>
            <a:chOff x="4524573" y="1828800"/>
            <a:chExt cx="3715081" cy="4343400"/>
          </a:xfrm>
        </p:grpSpPr>
        <p:pic>
          <p:nvPicPr>
            <p:cNvPr id="9" name="Picture 8">
              <a:extLst>
                <a:ext uri="{FF2B5EF4-FFF2-40B4-BE49-F238E27FC236}">
                  <a16:creationId xmlns:a16="http://schemas.microsoft.com/office/drawing/2014/main" id="{7727CBB6-29B7-D541-A1AB-1F04F6B73ABB}"/>
                </a:ext>
              </a:extLst>
            </p:cNvPr>
            <p:cNvPicPr>
              <a:picLocks noChangeAspect="1"/>
            </p:cNvPicPr>
            <p:nvPr/>
          </p:nvPicPr>
          <p:blipFill rotWithShape="1">
            <a:blip r:embed="rId4"/>
            <a:srcRect l="24784" t="18831" r="38768" b="13759"/>
            <a:stretch/>
          </p:blipFill>
          <p:spPr>
            <a:xfrm>
              <a:off x="4524573" y="1828800"/>
              <a:ext cx="3715081" cy="4343400"/>
            </a:xfrm>
            <a:prstGeom prst="rect">
              <a:avLst/>
            </a:prstGeom>
          </p:spPr>
        </p:pic>
        <p:sp>
          <p:nvSpPr>
            <p:cNvPr id="10" name="Oval 9">
              <a:extLst>
                <a:ext uri="{FF2B5EF4-FFF2-40B4-BE49-F238E27FC236}">
                  <a16:creationId xmlns:a16="http://schemas.microsoft.com/office/drawing/2014/main" id="{5D8F7146-887A-2B41-87CB-F22C3D9AFE12}"/>
                </a:ext>
              </a:extLst>
            </p:cNvPr>
            <p:cNvSpPr/>
            <p:nvPr/>
          </p:nvSpPr>
          <p:spPr>
            <a:xfrm>
              <a:off x="6255757" y="3470662"/>
              <a:ext cx="1646119" cy="388125"/>
            </a:xfrm>
            <a:prstGeom prst="ellipse">
              <a:avLst/>
            </a:prstGeom>
            <a:noFill/>
            <a:ln>
              <a:solidFill>
                <a:srgbClr val="00B0F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13865317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9EF33-D9CD-F044-8CE1-E534669FC600}"/>
              </a:ext>
            </a:extLst>
          </p:cNvPr>
          <p:cNvSpPr>
            <a:spLocks noGrp="1"/>
          </p:cNvSpPr>
          <p:nvPr>
            <p:ph type="title"/>
          </p:nvPr>
        </p:nvSpPr>
        <p:spPr/>
        <p:txBody>
          <a:bodyPr/>
          <a:lstStyle/>
          <a:p>
            <a:r>
              <a:rPr lang="en-US" dirty="0"/>
              <a:t>Convert to Columnar Formats-Parquet/ORC</a:t>
            </a:r>
          </a:p>
        </p:txBody>
      </p:sp>
      <p:sp>
        <p:nvSpPr>
          <p:cNvPr id="3" name="Content Placeholder 2">
            <a:extLst>
              <a:ext uri="{FF2B5EF4-FFF2-40B4-BE49-F238E27FC236}">
                <a16:creationId xmlns:a16="http://schemas.microsoft.com/office/drawing/2014/main" id="{5BDD9B5F-7AE8-8E46-88BB-8888B758B93C}"/>
              </a:ext>
            </a:extLst>
          </p:cNvPr>
          <p:cNvSpPr>
            <a:spLocks noGrp="1"/>
          </p:cNvSpPr>
          <p:nvPr>
            <p:ph idx="1"/>
          </p:nvPr>
        </p:nvSpPr>
        <p:spPr>
          <a:xfrm>
            <a:off x="548640" y="1333099"/>
            <a:ext cx="13514832" cy="5686282"/>
          </a:xfrm>
        </p:spPr>
        <p:txBody>
          <a:bodyPr/>
          <a:lstStyle/>
          <a:p>
            <a:pPr marL="457200" indent="-457200">
              <a:buFont typeface="Arial" panose="020B0604020202020204" pitchFamily="34" charset="0"/>
              <a:buChar char="•"/>
            </a:pPr>
            <a:r>
              <a:rPr lang="en-US" dirty="0"/>
              <a:t>Convert to Parquet/ORC, use EMR</a:t>
            </a:r>
          </a:p>
          <a:p>
            <a:pPr lvl="1"/>
            <a:r>
              <a:rPr lang="en-US" dirty="0"/>
              <a:t>Create EMR cluster with Hive or Spark</a:t>
            </a:r>
          </a:p>
          <a:p>
            <a:pPr lvl="1"/>
            <a:r>
              <a:rPr lang="en-US" dirty="0"/>
              <a:t>In the step section of create cluster</a:t>
            </a:r>
          </a:p>
          <a:p>
            <a:pPr lvl="2"/>
            <a:r>
              <a:rPr lang="en-US" dirty="0"/>
              <a:t>Specify script in S3, Hive or </a:t>
            </a:r>
            <a:r>
              <a:rPr lang="en-US" dirty="0" err="1"/>
              <a:t>PySpark</a:t>
            </a:r>
            <a:endParaRPr lang="en-US" dirty="0"/>
          </a:p>
          <a:p>
            <a:pPr lvl="2"/>
            <a:r>
              <a:rPr lang="en-US" dirty="0"/>
              <a:t>Point to the input data in text/CSV/JSON</a:t>
            </a:r>
          </a:p>
          <a:p>
            <a:pPr lvl="2"/>
            <a:r>
              <a:rPr lang="en-US" dirty="0"/>
              <a:t>Create output data in Parquet/ORC in S3</a:t>
            </a:r>
          </a:p>
          <a:p>
            <a:pPr lvl="1"/>
            <a:r>
              <a:rPr lang="en-US" dirty="0"/>
              <a:t>Monitor cluster status</a:t>
            </a:r>
          </a:p>
          <a:p>
            <a:pPr lvl="1"/>
            <a:r>
              <a:rPr lang="en-US" dirty="0"/>
              <a:t>Create external table in Athena</a:t>
            </a:r>
          </a:p>
          <a:p>
            <a:pPr marL="457200" indent="-457200">
              <a:buFont typeface="Arial" panose="020B0604020202020204" pitchFamily="34" charset="0"/>
              <a:buChar char="•"/>
            </a:pPr>
            <a:r>
              <a:rPr lang="en-US" dirty="0"/>
              <a:t>Convert 1 TB of log files</a:t>
            </a:r>
          </a:p>
          <a:p>
            <a:pPr lvl="1"/>
            <a:r>
              <a:rPr lang="en-US" dirty="0"/>
              <a:t>2-node r3.x8large cluster in US-east </a:t>
            </a:r>
          </a:p>
          <a:p>
            <a:pPr lvl="1"/>
            <a:r>
              <a:rPr lang="en-US" dirty="0"/>
              <a:t>130 GB of compressed Parquet files (87% compression)</a:t>
            </a:r>
          </a:p>
          <a:p>
            <a:pPr lvl="1"/>
            <a:r>
              <a:rPr lang="en-US" dirty="0"/>
              <a:t>Total cost of $5</a:t>
            </a:r>
          </a:p>
          <a:p>
            <a:pPr lvl="1"/>
            <a:endParaRPr lang="en-US" dirty="0"/>
          </a:p>
          <a:p>
            <a:endParaRPr lang="en-US" dirty="0"/>
          </a:p>
        </p:txBody>
      </p:sp>
      <p:pic>
        <p:nvPicPr>
          <p:cNvPr id="4" name="Picture 3">
            <a:extLst>
              <a:ext uri="{FF2B5EF4-FFF2-40B4-BE49-F238E27FC236}">
                <a16:creationId xmlns:a16="http://schemas.microsoft.com/office/drawing/2014/main" id="{42CCED02-C634-6E41-ADCC-C993D1AD3F04}"/>
              </a:ext>
            </a:extLst>
          </p:cNvPr>
          <p:cNvPicPr>
            <a:picLocks noChangeAspect="1"/>
          </p:cNvPicPr>
          <p:nvPr/>
        </p:nvPicPr>
        <p:blipFill>
          <a:blip r:embed="rId3"/>
          <a:stretch>
            <a:fillRect/>
          </a:stretch>
        </p:blipFill>
        <p:spPr>
          <a:xfrm>
            <a:off x="9381622" y="1333099"/>
            <a:ext cx="4681850" cy="4129238"/>
          </a:xfrm>
          <a:prstGeom prst="rect">
            <a:avLst/>
          </a:prstGeom>
        </p:spPr>
      </p:pic>
    </p:spTree>
    <p:extLst>
      <p:ext uri="{BB962C8B-B14F-4D97-AF65-F5344CB8AC3E}">
        <p14:creationId xmlns:p14="http://schemas.microsoft.com/office/powerpoint/2010/main" val="39437613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81632-51C1-BA47-8EED-CC1A4093AE65}"/>
              </a:ext>
            </a:extLst>
          </p:cNvPr>
          <p:cNvSpPr>
            <a:spLocks noGrp="1"/>
          </p:cNvSpPr>
          <p:nvPr>
            <p:ph type="title"/>
          </p:nvPr>
        </p:nvSpPr>
        <p:spPr/>
        <p:txBody>
          <a:bodyPr/>
          <a:lstStyle/>
          <a:p>
            <a:r>
              <a:rPr lang="en-US" dirty="0"/>
              <a:t>Partition by Running MSCK Repair</a:t>
            </a:r>
          </a:p>
        </p:txBody>
      </p:sp>
      <p:sp>
        <p:nvSpPr>
          <p:cNvPr id="3" name="Content Placeholder 2">
            <a:extLst>
              <a:ext uri="{FF2B5EF4-FFF2-40B4-BE49-F238E27FC236}">
                <a16:creationId xmlns:a16="http://schemas.microsoft.com/office/drawing/2014/main" id="{8CC060DF-DA0D-7B4D-B48F-3EF50C6BA9EC}"/>
              </a:ext>
            </a:extLst>
          </p:cNvPr>
          <p:cNvSpPr>
            <a:spLocks noGrp="1"/>
          </p:cNvSpPr>
          <p:nvPr>
            <p:ph idx="1"/>
          </p:nvPr>
        </p:nvSpPr>
        <p:spPr/>
        <p:txBody>
          <a:bodyPr/>
          <a:lstStyle/>
          <a:p>
            <a:pPr marL="457200" indent="-457200">
              <a:buFont typeface="Arial" panose="020B0604020202020204" pitchFamily="34" charset="0"/>
              <a:buChar char="•"/>
            </a:pPr>
            <a:r>
              <a:rPr lang="en-US" dirty="0"/>
              <a:t>If your data is already partitioned in Hive format</a:t>
            </a:r>
          </a:p>
          <a:p>
            <a:pPr lvl="1"/>
            <a:r>
              <a:rPr lang="en-US" dirty="0"/>
              <a:t>Use MSCK repair table command.</a:t>
            </a:r>
          </a:p>
          <a:p>
            <a:pPr lvl="1"/>
            <a:r>
              <a:rPr lang="en-US" dirty="0"/>
              <a:t>To sync all new data in S3 with Hive </a:t>
            </a:r>
            <a:r>
              <a:rPr lang="en-US" dirty="0" err="1"/>
              <a:t>metastore</a:t>
            </a:r>
            <a:endParaRPr lang="en-US" dirty="0"/>
          </a:p>
          <a:p>
            <a:pPr lvl="1"/>
            <a:r>
              <a:rPr lang="en-US" dirty="0"/>
              <a:t>Example: </a:t>
            </a:r>
          </a:p>
          <a:p>
            <a:pPr marL="1371600" lvl="2" indent="-457200"/>
            <a:r>
              <a:rPr lang="en-US" sz="2900" dirty="0" err="1"/>
              <a:t>msck</a:t>
            </a:r>
            <a:r>
              <a:rPr lang="en-US" sz="2900" dirty="0"/>
              <a:t> repair table </a:t>
            </a:r>
            <a:r>
              <a:rPr lang="en-US" sz="2900" dirty="0" err="1"/>
              <a:t>flights_csv</a:t>
            </a:r>
            <a:endParaRPr lang="en-US" sz="2900" dirty="0"/>
          </a:p>
          <a:p>
            <a:pPr marL="1371600" lvl="2" indent="-457200"/>
            <a:r>
              <a:rPr lang="en-US" sz="2900" dirty="0"/>
              <a:t>show partitions </a:t>
            </a:r>
            <a:r>
              <a:rPr lang="en-US" sz="2900" dirty="0" err="1"/>
              <a:t>flights_csv</a:t>
            </a:r>
            <a:r>
              <a:rPr lang="en-US" sz="2900" dirty="0"/>
              <a:t>	</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4808578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48EB8-E973-FB45-AB8F-C77C9875DEFB}"/>
              </a:ext>
            </a:extLst>
          </p:cNvPr>
          <p:cNvSpPr>
            <a:spLocks noGrp="1"/>
          </p:cNvSpPr>
          <p:nvPr>
            <p:ph type="title"/>
          </p:nvPr>
        </p:nvSpPr>
        <p:spPr/>
        <p:txBody>
          <a:bodyPr/>
          <a:lstStyle/>
          <a:p>
            <a:r>
              <a:rPr lang="en-US" dirty="0"/>
              <a:t>Partition by Manually Adding Partitions</a:t>
            </a:r>
          </a:p>
        </p:txBody>
      </p:sp>
      <p:sp>
        <p:nvSpPr>
          <p:cNvPr id="3" name="Content Placeholder 2">
            <a:extLst>
              <a:ext uri="{FF2B5EF4-FFF2-40B4-BE49-F238E27FC236}">
                <a16:creationId xmlns:a16="http://schemas.microsoft.com/office/drawing/2014/main" id="{1EDA03C9-D5E7-A44A-B39A-8363FF9546E0}"/>
              </a:ext>
            </a:extLst>
          </p:cNvPr>
          <p:cNvSpPr>
            <a:spLocks noGrp="1"/>
          </p:cNvSpPr>
          <p:nvPr>
            <p:ph idx="1"/>
          </p:nvPr>
        </p:nvSpPr>
        <p:spPr/>
        <p:txBody>
          <a:bodyPr/>
          <a:lstStyle/>
          <a:p>
            <a:pPr marL="457200" indent="-457200">
              <a:buFont typeface="Arial" panose="020B0604020202020204" pitchFamily="34" charset="0"/>
              <a:buChar char="•"/>
            </a:pPr>
            <a:r>
              <a:rPr lang="en-US" dirty="0"/>
              <a:t>If data is not partitioned in Hive format</a:t>
            </a:r>
          </a:p>
          <a:p>
            <a:pPr lvl="1"/>
            <a:r>
              <a:rPr lang="en-US" dirty="0"/>
              <a:t>Cannot use MSCK repair table command</a:t>
            </a:r>
          </a:p>
          <a:p>
            <a:pPr lvl="1"/>
            <a:r>
              <a:rPr lang="en-US" dirty="0"/>
              <a:t>Use ALTER TABLE ADD PARTITION to add each partition manually</a:t>
            </a:r>
          </a:p>
          <a:p>
            <a:pPr lvl="1"/>
            <a:r>
              <a:rPr lang="en-US" dirty="0"/>
              <a:t>Look at automating adding partitions</a:t>
            </a:r>
          </a:p>
          <a:p>
            <a:pPr lvl="1"/>
            <a:r>
              <a:rPr lang="en-US" dirty="0"/>
              <a:t>Example: </a:t>
            </a:r>
          </a:p>
          <a:p>
            <a:pPr marL="2103120" lvl="3"/>
            <a:r>
              <a:rPr lang="en-US" sz="2500" dirty="0"/>
              <a:t>ALTER TABLE </a:t>
            </a:r>
            <a:r>
              <a:rPr lang="en-US" sz="2500" dirty="0" err="1"/>
              <a:t>elb_logs_raw_native_part</a:t>
            </a:r>
            <a:r>
              <a:rPr lang="en-US" sz="2500" dirty="0"/>
              <a:t>  </a:t>
            </a:r>
            <a:r>
              <a:rPr lang="en-US" dirty="0"/>
              <a:t>ADD PARTITION (year='2015',month='01',day='01’)  location 's3://</a:t>
            </a:r>
            <a:r>
              <a:rPr lang="en-US" dirty="0" err="1"/>
              <a:t>athena</a:t>
            </a:r>
            <a:r>
              <a:rPr lang="en-US" dirty="0"/>
              <a:t>-examples/</a:t>
            </a:r>
            <a:r>
              <a:rPr lang="en-US" dirty="0" err="1"/>
              <a:t>elb</a:t>
            </a:r>
            <a:r>
              <a:rPr lang="en-US" dirty="0"/>
              <a:t>/raw/2015/01/01/'</a:t>
            </a:r>
          </a:p>
          <a:p>
            <a:pPr indent="-731520"/>
            <a:endParaRPr lang="en-US" dirty="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2201267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18616-61FA-F240-935A-749BB2CDF9AD}"/>
              </a:ext>
            </a:extLst>
          </p:cNvPr>
          <p:cNvSpPr>
            <a:spLocks noGrp="1"/>
          </p:cNvSpPr>
          <p:nvPr>
            <p:ph type="title"/>
          </p:nvPr>
        </p:nvSpPr>
        <p:spPr/>
        <p:txBody>
          <a:bodyPr/>
          <a:lstStyle/>
          <a:p>
            <a:r>
              <a:rPr lang="en-US" dirty="0"/>
              <a:t>Partitions After Running </a:t>
            </a:r>
            <a:r>
              <a:rPr lang="en-US" dirty="0" err="1"/>
              <a:t>msck</a:t>
            </a:r>
            <a:r>
              <a:rPr lang="en-US" dirty="0"/>
              <a:t> Repair</a:t>
            </a:r>
          </a:p>
        </p:txBody>
      </p:sp>
      <p:pic>
        <p:nvPicPr>
          <p:cNvPr id="4" name="Content Placeholder 4">
            <a:extLst>
              <a:ext uri="{FF2B5EF4-FFF2-40B4-BE49-F238E27FC236}">
                <a16:creationId xmlns:a16="http://schemas.microsoft.com/office/drawing/2014/main" id="{8F05BE0A-A323-CF44-9AFB-57E8C039CCD7}"/>
              </a:ext>
            </a:extLst>
          </p:cNvPr>
          <p:cNvPicPr>
            <a:picLocks noGrp="1" noChangeAspect="1"/>
          </p:cNvPicPr>
          <p:nvPr>
            <p:ph idx="1"/>
          </p:nvPr>
        </p:nvPicPr>
        <p:blipFill rotWithShape="1">
          <a:blip r:embed="rId3"/>
          <a:srcRect l="24632" t="14606"/>
          <a:stretch/>
        </p:blipFill>
        <p:spPr>
          <a:xfrm>
            <a:off x="2286481" y="1057084"/>
            <a:ext cx="10039149" cy="6196804"/>
          </a:xfrm>
          <a:prstGeom prst="rect">
            <a:avLst/>
          </a:prstGeom>
        </p:spPr>
      </p:pic>
    </p:spTree>
    <p:extLst>
      <p:ext uri="{BB962C8B-B14F-4D97-AF65-F5344CB8AC3E}">
        <p14:creationId xmlns:p14="http://schemas.microsoft.com/office/powerpoint/2010/main" val="34544073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D32FA-5FFA-4E46-BAE1-9023A31D4134}"/>
              </a:ext>
            </a:extLst>
          </p:cNvPr>
          <p:cNvSpPr>
            <a:spLocks noGrp="1"/>
          </p:cNvSpPr>
          <p:nvPr>
            <p:ph type="title"/>
          </p:nvPr>
        </p:nvSpPr>
        <p:spPr/>
        <p:txBody>
          <a:bodyPr/>
          <a:lstStyle/>
          <a:p>
            <a:pPr algn="ctr"/>
            <a:r>
              <a:rPr lang="en-US" dirty="0"/>
              <a:t>3.4 Optimize and Secure</a:t>
            </a:r>
          </a:p>
        </p:txBody>
      </p:sp>
    </p:spTree>
    <p:extLst>
      <p:ext uri="{BB962C8B-B14F-4D97-AF65-F5344CB8AC3E}">
        <p14:creationId xmlns:p14="http://schemas.microsoft.com/office/powerpoint/2010/main" val="2037556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47245-5CF2-F14F-9FEE-773D112A6F45}"/>
              </a:ext>
            </a:extLst>
          </p:cNvPr>
          <p:cNvSpPr>
            <a:spLocks noGrp="1"/>
          </p:cNvSpPr>
          <p:nvPr>
            <p:ph type="title"/>
          </p:nvPr>
        </p:nvSpPr>
        <p:spPr/>
        <p:txBody>
          <a:bodyPr/>
          <a:lstStyle/>
          <a:p>
            <a:r>
              <a:rPr lang="en-US" sz="3400" dirty="0"/>
              <a:t>Performance and Cost Savings for Compression and Columnar Format</a:t>
            </a:r>
          </a:p>
        </p:txBody>
      </p:sp>
      <p:graphicFrame>
        <p:nvGraphicFramePr>
          <p:cNvPr id="4" name="Content Placeholder 3">
            <a:extLst>
              <a:ext uri="{FF2B5EF4-FFF2-40B4-BE49-F238E27FC236}">
                <a16:creationId xmlns:a16="http://schemas.microsoft.com/office/drawing/2014/main" id="{65EB5937-8880-AF4A-9C31-1C9ECC2A4AD0}"/>
              </a:ext>
            </a:extLst>
          </p:cNvPr>
          <p:cNvGraphicFramePr>
            <a:graphicFrameLocks/>
          </p:cNvGraphicFramePr>
          <p:nvPr>
            <p:extLst>
              <p:ext uri="{D42A27DB-BD31-4B8C-83A1-F6EECF244321}">
                <p14:modId xmlns:p14="http://schemas.microsoft.com/office/powerpoint/2010/main" val="3906643004"/>
              </p:ext>
            </p:extLst>
          </p:nvPr>
        </p:nvGraphicFramePr>
        <p:xfrm>
          <a:off x="544947" y="1475264"/>
          <a:ext cx="13514833" cy="4754880"/>
        </p:xfrm>
        <a:graphic>
          <a:graphicData uri="http://schemas.openxmlformats.org/drawingml/2006/table">
            <a:tbl>
              <a:tblPr/>
              <a:tblGrid>
                <a:gridCol w="2744319">
                  <a:extLst>
                    <a:ext uri="{9D8B030D-6E8A-4147-A177-3AD203B41FA5}">
                      <a16:colId xmlns:a16="http://schemas.microsoft.com/office/drawing/2014/main" val="20000"/>
                    </a:ext>
                  </a:extLst>
                </a:gridCol>
                <a:gridCol w="2763117">
                  <a:extLst>
                    <a:ext uri="{9D8B030D-6E8A-4147-A177-3AD203B41FA5}">
                      <a16:colId xmlns:a16="http://schemas.microsoft.com/office/drawing/2014/main" val="20001"/>
                    </a:ext>
                  </a:extLst>
                </a:gridCol>
                <a:gridCol w="2687929">
                  <a:extLst>
                    <a:ext uri="{9D8B030D-6E8A-4147-A177-3AD203B41FA5}">
                      <a16:colId xmlns:a16="http://schemas.microsoft.com/office/drawing/2014/main" val="20002"/>
                    </a:ext>
                  </a:extLst>
                </a:gridCol>
                <a:gridCol w="2819505">
                  <a:extLst>
                    <a:ext uri="{9D8B030D-6E8A-4147-A177-3AD203B41FA5}">
                      <a16:colId xmlns:a16="http://schemas.microsoft.com/office/drawing/2014/main" val="20003"/>
                    </a:ext>
                  </a:extLst>
                </a:gridCol>
                <a:gridCol w="2499963">
                  <a:extLst>
                    <a:ext uri="{9D8B030D-6E8A-4147-A177-3AD203B41FA5}">
                      <a16:colId xmlns:a16="http://schemas.microsoft.com/office/drawing/2014/main" val="20004"/>
                    </a:ext>
                  </a:extLst>
                </a:gridCol>
              </a:tblGrid>
              <a:tr h="934476">
                <a:tc>
                  <a:txBody>
                    <a:bodyPr/>
                    <a:lstStyle/>
                    <a:p>
                      <a:r>
                        <a:rPr lang="en-US" dirty="0">
                          <a:solidFill>
                            <a:srgbClr val="FFFFFF"/>
                          </a:solidFill>
                          <a:effectLst/>
                        </a:rPr>
                        <a:t>Dataset</a:t>
                      </a:r>
                      <a:endParaRPr lang="en-US" dirty="0"/>
                    </a:p>
                  </a:txBody>
                  <a:tcPr anchor="ctr">
                    <a:lnL>
                      <a:noFill/>
                    </a:lnL>
                    <a:lnR>
                      <a:noFill/>
                    </a:lnR>
                    <a:lnT>
                      <a:noFill/>
                    </a:lnT>
                    <a:lnB>
                      <a:noFill/>
                    </a:lnB>
                    <a:solidFill>
                      <a:srgbClr val="000000"/>
                    </a:solidFill>
                  </a:tcPr>
                </a:tc>
                <a:tc>
                  <a:txBody>
                    <a:bodyPr/>
                    <a:lstStyle/>
                    <a:p>
                      <a:r>
                        <a:rPr lang="en-US">
                          <a:solidFill>
                            <a:srgbClr val="FFFFFF"/>
                          </a:solidFill>
                          <a:effectLst/>
                        </a:rPr>
                        <a:t>Size on Amazon S3</a:t>
                      </a:r>
                      <a:endParaRPr lang="en-US"/>
                    </a:p>
                  </a:txBody>
                  <a:tcPr anchor="ctr">
                    <a:lnL>
                      <a:noFill/>
                    </a:lnL>
                    <a:lnR>
                      <a:noFill/>
                    </a:lnR>
                    <a:lnT>
                      <a:noFill/>
                    </a:lnT>
                    <a:lnB>
                      <a:noFill/>
                    </a:lnB>
                    <a:solidFill>
                      <a:srgbClr val="000000"/>
                    </a:solidFill>
                  </a:tcPr>
                </a:tc>
                <a:tc>
                  <a:txBody>
                    <a:bodyPr/>
                    <a:lstStyle/>
                    <a:p>
                      <a:r>
                        <a:rPr lang="en-US">
                          <a:solidFill>
                            <a:srgbClr val="FFFFFF"/>
                          </a:solidFill>
                          <a:effectLst/>
                        </a:rPr>
                        <a:t>Query Run time</a:t>
                      </a:r>
                      <a:endParaRPr lang="en-US"/>
                    </a:p>
                  </a:txBody>
                  <a:tcPr anchor="ctr">
                    <a:lnL>
                      <a:noFill/>
                    </a:lnL>
                    <a:lnR>
                      <a:noFill/>
                    </a:lnR>
                    <a:lnT>
                      <a:noFill/>
                    </a:lnT>
                    <a:lnB>
                      <a:noFill/>
                    </a:lnB>
                    <a:solidFill>
                      <a:srgbClr val="000000"/>
                    </a:solidFill>
                  </a:tcPr>
                </a:tc>
                <a:tc>
                  <a:txBody>
                    <a:bodyPr/>
                    <a:lstStyle/>
                    <a:p>
                      <a:r>
                        <a:rPr lang="en-US">
                          <a:solidFill>
                            <a:srgbClr val="FFFFFF"/>
                          </a:solidFill>
                          <a:effectLst/>
                        </a:rPr>
                        <a:t>Data Scanned</a:t>
                      </a:r>
                      <a:endParaRPr lang="en-US"/>
                    </a:p>
                  </a:txBody>
                  <a:tcPr anchor="ctr">
                    <a:lnL>
                      <a:noFill/>
                    </a:lnL>
                    <a:lnR>
                      <a:noFill/>
                    </a:lnR>
                    <a:lnT>
                      <a:noFill/>
                    </a:lnT>
                    <a:lnB>
                      <a:noFill/>
                    </a:lnB>
                    <a:solidFill>
                      <a:srgbClr val="000000"/>
                    </a:solidFill>
                  </a:tcPr>
                </a:tc>
                <a:tc>
                  <a:txBody>
                    <a:bodyPr/>
                    <a:lstStyle/>
                    <a:p>
                      <a:r>
                        <a:rPr lang="en-US">
                          <a:solidFill>
                            <a:srgbClr val="FFFFFF"/>
                          </a:solidFill>
                          <a:effectLst/>
                        </a:rPr>
                        <a:t>Cost</a:t>
                      </a:r>
                      <a:endParaRPr lang="en-US"/>
                    </a:p>
                  </a:txBody>
                  <a:tcPr anchor="ctr">
                    <a:lnL>
                      <a:noFill/>
                    </a:lnL>
                    <a:lnR>
                      <a:noFill/>
                    </a:lnR>
                    <a:lnT>
                      <a:noFill/>
                    </a:lnT>
                    <a:lnB>
                      <a:noFill/>
                    </a:lnB>
                    <a:solidFill>
                      <a:srgbClr val="000000"/>
                    </a:solidFill>
                  </a:tcPr>
                </a:tc>
                <a:extLst>
                  <a:ext uri="{0D108BD9-81ED-4DB2-BD59-A6C34878D82A}">
                    <a16:rowId xmlns:a16="http://schemas.microsoft.com/office/drawing/2014/main" val="10000"/>
                  </a:ext>
                </a:extLst>
              </a:tr>
              <a:tr h="934476">
                <a:tc>
                  <a:txBody>
                    <a:bodyPr/>
                    <a:lstStyle/>
                    <a:p>
                      <a:r>
                        <a:rPr lang="en-US" dirty="0"/>
                        <a:t>Data stored as text files</a:t>
                      </a:r>
                    </a:p>
                  </a:txBody>
                  <a:tcPr anchor="ctr">
                    <a:lnL>
                      <a:noFill/>
                    </a:lnL>
                    <a:lnR>
                      <a:noFill/>
                    </a:lnR>
                    <a:lnT>
                      <a:noFill/>
                    </a:lnT>
                    <a:lnB>
                      <a:noFill/>
                    </a:lnB>
                  </a:tcPr>
                </a:tc>
                <a:tc>
                  <a:txBody>
                    <a:bodyPr/>
                    <a:lstStyle/>
                    <a:p>
                      <a:r>
                        <a:rPr lang="en-US"/>
                        <a:t>1 TB</a:t>
                      </a:r>
                    </a:p>
                  </a:txBody>
                  <a:tcPr anchor="ctr">
                    <a:lnL>
                      <a:noFill/>
                    </a:lnL>
                    <a:lnR>
                      <a:noFill/>
                    </a:lnR>
                    <a:lnT>
                      <a:noFill/>
                    </a:lnT>
                    <a:lnB>
                      <a:noFill/>
                    </a:lnB>
                  </a:tcPr>
                </a:tc>
                <a:tc>
                  <a:txBody>
                    <a:bodyPr/>
                    <a:lstStyle/>
                    <a:p>
                      <a:r>
                        <a:rPr lang="en-US"/>
                        <a:t>236 seconds</a:t>
                      </a:r>
                    </a:p>
                  </a:txBody>
                  <a:tcPr anchor="ctr">
                    <a:lnL>
                      <a:noFill/>
                    </a:lnL>
                    <a:lnR>
                      <a:noFill/>
                    </a:lnR>
                    <a:lnT>
                      <a:noFill/>
                    </a:lnT>
                    <a:lnB>
                      <a:noFill/>
                    </a:lnB>
                  </a:tcPr>
                </a:tc>
                <a:tc>
                  <a:txBody>
                    <a:bodyPr/>
                    <a:lstStyle/>
                    <a:p>
                      <a:r>
                        <a:rPr lang="en-US"/>
                        <a:t>1.15 TB</a:t>
                      </a:r>
                    </a:p>
                  </a:txBody>
                  <a:tcPr anchor="ctr">
                    <a:lnL>
                      <a:noFill/>
                    </a:lnL>
                    <a:lnR>
                      <a:noFill/>
                    </a:lnR>
                    <a:lnT>
                      <a:noFill/>
                    </a:lnT>
                    <a:lnB>
                      <a:noFill/>
                    </a:lnB>
                  </a:tcPr>
                </a:tc>
                <a:tc>
                  <a:txBody>
                    <a:bodyPr/>
                    <a:lstStyle/>
                    <a:p>
                      <a:r>
                        <a:rPr lang="en-US"/>
                        <a:t>$5.75</a:t>
                      </a:r>
                    </a:p>
                  </a:txBody>
                  <a:tcPr anchor="ctr">
                    <a:lnL>
                      <a:noFill/>
                    </a:lnL>
                    <a:lnR>
                      <a:noFill/>
                    </a:lnR>
                    <a:lnT>
                      <a:noFill/>
                    </a:lnT>
                    <a:lnB>
                      <a:noFill/>
                    </a:lnB>
                  </a:tcPr>
                </a:tc>
                <a:extLst>
                  <a:ext uri="{0D108BD9-81ED-4DB2-BD59-A6C34878D82A}">
                    <a16:rowId xmlns:a16="http://schemas.microsoft.com/office/drawing/2014/main" val="10001"/>
                  </a:ext>
                </a:extLst>
              </a:tr>
              <a:tr h="1780795">
                <a:tc>
                  <a:txBody>
                    <a:bodyPr/>
                    <a:lstStyle/>
                    <a:p>
                      <a:r>
                        <a:rPr lang="en-US" dirty="0"/>
                        <a:t>Data stored in Apache Parquet format*</a:t>
                      </a:r>
                    </a:p>
                  </a:txBody>
                  <a:tcPr anchor="ctr">
                    <a:lnL>
                      <a:noFill/>
                    </a:lnL>
                    <a:lnR>
                      <a:noFill/>
                    </a:lnR>
                    <a:lnT>
                      <a:noFill/>
                    </a:lnT>
                    <a:lnB>
                      <a:noFill/>
                    </a:lnB>
                  </a:tcPr>
                </a:tc>
                <a:tc>
                  <a:txBody>
                    <a:bodyPr/>
                    <a:lstStyle/>
                    <a:p>
                      <a:r>
                        <a:rPr lang="en-US"/>
                        <a:t>130 GB</a:t>
                      </a:r>
                    </a:p>
                  </a:txBody>
                  <a:tcPr anchor="ctr">
                    <a:lnL>
                      <a:noFill/>
                    </a:lnL>
                    <a:lnR>
                      <a:noFill/>
                    </a:lnR>
                    <a:lnT>
                      <a:noFill/>
                    </a:lnT>
                    <a:lnB>
                      <a:noFill/>
                    </a:lnB>
                  </a:tcPr>
                </a:tc>
                <a:tc>
                  <a:txBody>
                    <a:bodyPr/>
                    <a:lstStyle/>
                    <a:p>
                      <a:r>
                        <a:rPr lang="en-US"/>
                        <a:t>6.78 seconds</a:t>
                      </a:r>
                    </a:p>
                  </a:txBody>
                  <a:tcPr anchor="ctr">
                    <a:lnL>
                      <a:noFill/>
                    </a:lnL>
                    <a:lnR>
                      <a:noFill/>
                    </a:lnR>
                    <a:lnT>
                      <a:noFill/>
                    </a:lnT>
                    <a:lnB>
                      <a:noFill/>
                    </a:lnB>
                  </a:tcPr>
                </a:tc>
                <a:tc>
                  <a:txBody>
                    <a:bodyPr/>
                    <a:lstStyle/>
                    <a:p>
                      <a:r>
                        <a:rPr lang="en-US" dirty="0"/>
                        <a:t>2.51 GB</a:t>
                      </a:r>
                    </a:p>
                  </a:txBody>
                  <a:tcPr anchor="ctr">
                    <a:lnL>
                      <a:noFill/>
                    </a:lnL>
                    <a:lnR>
                      <a:noFill/>
                    </a:lnR>
                    <a:lnT>
                      <a:noFill/>
                    </a:lnT>
                    <a:lnB>
                      <a:noFill/>
                    </a:lnB>
                  </a:tcPr>
                </a:tc>
                <a:tc>
                  <a:txBody>
                    <a:bodyPr/>
                    <a:lstStyle/>
                    <a:p>
                      <a:r>
                        <a:rPr lang="en-US" dirty="0"/>
                        <a:t>$0.013</a:t>
                      </a:r>
                    </a:p>
                  </a:txBody>
                  <a:tcPr anchor="ctr">
                    <a:lnL>
                      <a:noFill/>
                    </a:lnL>
                    <a:lnR>
                      <a:noFill/>
                    </a:lnR>
                    <a:lnT>
                      <a:noFill/>
                    </a:lnT>
                    <a:lnB>
                      <a:noFill/>
                    </a:lnB>
                  </a:tcPr>
                </a:tc>
                <a:extLst>
                  <a:ext uri="{0D108BD9-81ED-4DB2-BD59-A6C34878D82A}">
                    <a16:rowId xmlns:a16="http://schemas.microsoft.com/office/drawing/2014/main" val="10002"/>
                  </a:ext>
                </a:extLst>
              </a:tr>
              <a:tr h="934476">
                <a:tc>
                  <a:txBody>
                    <a:bodyPr/>
                    <a:lstStyle/>
                    <a:p>
                      <a:r>
                        <a:rPr lang="en-US"/>
                        <a:t>Savings / Speedup</a:t>
                      </a:r>
                    </a:p>
                  </a:txBody>
                  <a:tcPr anchor="ctr">
                    <a:lnL>
                      <a:noFill/>
                    </a:lnL>
                    <a:lnR>
                      <a:noFill/>
                    </a:lnR>
                    <a:lnT>
                      <a:noFill/>
                    </a:lnT>
                    <a:lnB>
                      <a:noFill/>
                    </a:lnB>
                  </a:tcPr>
                </a:tc>
                <a:tc>
                  <a:txBody>
                    <a:bodyPr/>
                    <a:lstStyle/>
                    <a:p>
                      <a:r>
                        <a:rPr lang="en-US"/>
                        <a:t>87% less with Parquet</a:t>
                      </a:r>
                    </a:p>
                  </a:txBody>
                  <a:tcPr anchor="ctr">
                    <a:lnL>
                      <a:noFill/>
                    </a:lnL>
                    <a:lnR>
                      <a:noFill/>
                    </a:lnR>
                    <a:lnT>
                      <a:noFill/>
                    </a:lnT>
                    <a:lnB>
                      <a:noFill/>
                    </a:lnB>
                  </a:tcPr>
                </a:tc>
                <a:tc>
                  <a:txBody>
                    <a:bodyPr/>
                    <a:lstStyle/>
                    <a:p>
                      <a:r>
                        <a:rPr lang="en-US"/>
                        <a:t>34x faster</a:t>
                      </a:r>
                    </a:p>
                  </a:txBody>
                  <a:tcPr anchor="ctr">
                    <a:lnL>
                      <a:noFill/>
                    </a:lnL>
                    <a:lnR>
                      <a:noFill/>
                    </a:lnR>
                    <a:lnT>
                      <a:noFill/>
                    </a:lnT>
                    <a:lnB>
                      <a:noFill/>
                    </a:lnB>
                  </a:tcPr>
                </a:tc>
                <a:tc>
                  <a:txBody>
                    <a:bodyPr/>
                    <a:lstStyle/>
                    <a:p>
                      <a:r>
                        <a:rPr lang="en-US"/>
                        <a:t>99% less data scanned</a:t>
                      </a:r>
                    </a:p>
                  </a:txBody>
                  <a:tcPr anchor="ctr">
                    <a:lnL>
                      <a:noFill/>
                    </a:lnL>
                    <a:lnR>
                      <a:noFill/>
                    </a:lnR>
                    <a:lnT>
                      <a:noFill/>
                    </a:lnT>
                    <a:lnB>
                      <a:noFill/>
                    </a:lnB>
                  </a:tcPr>
                </a:tc>
                <a:tc>
                  <a:txBody>
                    <a:bodyPr/>
                    <a:lstStyle/>
                    <a:p>
                      <a:r>
                        <a:rPr lang="en-US" dirty="0"/>
                        <a:t>99.7% savings</a:t>
                      </a:r>
                    </a:p>
                  </a:txBody>
                  <a:tcPr anchor="ctr">
                    <a:lnL>
                      <a:noFill/>
                    </a:lnL>
                    <a:lnR>
                      <a:noFill/>
                    </a:lnR>
                    <a:lnT>
                      <a:noFill/>
                    </a:lnT>
                    <a:lnB>
                      <a:noFill/>
                    </a:lnB>
                  </a:tcPr>
                </a:tc>
                <a:extLst>
                  <a:ext uri="{0D108BD9-81ED-4DB2-BD59-A6C34878D82A}">
                    <a16:rowId xmlns:a16="http://schemas.microsoft.com/office/drawing/2014/main" val="10003"/>
                  </a:ext>
                </a:extLst>
              </a:tr>
            </a:tbl>
          </a:graphicData>
        </a:graphic>
      </p:graphicFrame>
      <p:sp>
        <p:nvSpPr>
          <p:cNvPr id="5" name="Rectangle 1">
            <a:extLst>
              <a:ext uri="{FF2B5EF4-FFF2-40B4-BE49-F238E27FC236}">
                <a16:creationId xmlns:a16="http://schemas.microsoft.com/office/drawing/2014/main" id="{58B293E0-35DC-C64B-AC77-64B48DAFEA02}"/>
              </a:ext>
            </a:extLst>
          </p:cNvPr>
          <p:cNvSpPr>
            <a:spLocks noChangeArrowheads="1"/>
          </p:cNvSpPr>
          <p:nvPr/>
        </p:nvSpPr>
        <p:spPr bwMode="auto">
          <a:xfrm>
            <a:off x="380997" y="6634928"/>
            <a:ext cx="1367878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(*compressed using Snappy compression)</a:t>
            </a:r>
          </a:p>
          <a:p>
            <a:pPr lvl="0" eaLnBrk="0" fontAlgn="base" hangingPunct="0">
              <a:spcBef>
                <a:spcPct val="0"/>
              </a:spcBef>
              <a:spcAft>
                <a:spcPct val="0"/>
              </a:spcAft>
            </a:pPr>
            <a:r>
              <a:rPr lang="en-US" altLang="en-US" sz="1800" dirty="0">
                <a:latin typeface="Arial" panose="020B0604020202020204" pitchFamily="34" charset="0"/>
                <a:hlinkClick r:id="rId3"/>
              </a:rPr>
              <a:t>https://aws.amazon.com/blogs/big-data/analyzing-data-in-s3-using-amazon-athena/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24715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BD64D3-4001-8849-8A84-61CE44477FFF}"/>
              </a:ext>
            </a:extLst>
          </p:cNvPr>
          <p:cNvSpPr>
            <a:spLocks noGrp="1"/>
          </p:cNvSpPr>
          <p:nvPr>
            <p:ph type="title"/>
          </p:nvPr>
        </p:nvSpPr>
        <p:spPr/>
        <p:txBody>
          <a:bodyPr/>
          <a:lstStyle/>
          <a:p>
            <a:r>
              <a:rPr lang="en-US" dirty="0"/>
              <a:t>Pay Per Query</a:t>
            </a:r>
          </a:p>
        </p:txBody>
      </p:sp>
      <p:sp>
        <p:nvSpPr>
          <p:cNvPr id="6" name="Text Placeholder 5">
            <a:extLst>
              <a:ext uri="{FF2B5EF4-FFF2-40B4-BE49-F238E27FC236}">
                <a16:creationId xmlns:a16="http://schemas.microsoft.com/office/drawing/2014/main" id="{A6D48012-93BE-F449-8587-D18B6920EE22}"/>
              </a:ext>
            </a:extLst>
          </p:cNvPr>
          <p:cNvSpPr>
            <a:spLocks noGrp="1"/>
          </p:cNvSpPr>
          <p:nvPr>
            <p:ph type="body" sz="quarter" idx="11"/>
          </p:nvPr>
        </p:nvSpPr>
        <p:spPr>
          <a:xfrm>
            <a:off x="6550090" y="1645920"/>
            <a:ext cx="7508810" cy="5089616"/>
          </a:xfrm>
        </p:spPr>
        <p:txBody>
          <a:bodyPr/>
          <a:lstStyle/>
          <a:p>
            <a:pPr marL="457200" indent="-457200">
              <a:buFont typeface="Arial" panose="020B0604020202020204" pitchFamily="34" charset="0"/>
              <a:buChar char="•"/>
            </a:pPr>
            <a:r>
              <a:rPr lang="en-US" dirty="0"/>
              <a:t>Pay only for queries you run</a:t>
            </a:r>
          </a:p>
          <a:p>
            <a:pPr marL="457200" indent="-457200">
              <a:buFont typeface="Arial" panose="020B0604020202020204" pitchFamily="34" charset="0"/>
              <a:buChar char="•"/>
            </a:pPr>
            <a:r>
              <a:rPr lang="en-US" dirty="0"/>
              <a:t>Query directly from S3</a:t>
            </a:r>
          </a:p>
          <a:p>
            <a:pPr marL="1645920" lvl="1">
              <a:buFont typeface="Arial" panose="020B0604020202020204" pitchFamily="34" charset="0"/>
              <a:buChar char="•"/>
            </a:pPr>
            <a:r>
              <a:rPr lang="en-US" dirty="0"/>
              <a:t>No additional storage charge</a:t>
            </a:r>
          </a:p>
          <a:p>
            <a:pPr marL="457200" indent="-457200">
              <a:buFont typeface="Arial" panose="020B0604020202020204" pitchFamily="34" charset="0"/>
              <a:buChar char="•"/>
            </a:pPr>
            <a:r>
              <a:rPr lang="en-US" dirty="0"/>
              <a:t>Save costs and improve performance</a:t>
            </a:r>
          </a:p>
          <a:p>
            <a:pPr lvl="1"/>
            <a:r>
              <a:rPr lang="en-US" dirty="0"/>
              <a:t>Compression</a:t>
            </a:r>
          </a:p>
          <a:p>
            <a:pPr lvl="1"/>
            <a:r>
              <a:rPr lang="en-US" dirty="0"/>
              <a:t>Partitioning</a:t>
            </a:r>
          </a:p>
          <a:p>
            <a:pPr lvl="1"/>
            <a:r>
              <a:rPr lang="en-US" dirty="0"/>
              <a:t>Columnar formats</a:t>
            </a:r>
          </a:p>
          <a:p>
            <a:pPr lvl="1" indent="0">
              <a:buNone/>
            </a:pPr>
            <a:endParaRPr lang="en-US" dirty="0"/>
          </a:p>
        </p:txBody>
      </p:sp>
      <p:pic>
        <p:nvPicPr>
          <p:cNvPr id="7" name="Content Placeholder 4">
            <a:extLst>
              <a:ext uri="{FF2B5EF4-FFF2-40B4-BE49-F238E27FC236}">
                <a16:creationId xmlns:a16="http://schemas.microsoft.com/office/drawing/2014/main" id="{6C3B72E2-A6E2-6245-A877-8A6417A440CD}"/>
              </a:ext>
            </a:extLst>
          </p:cNvPr>
          <p:cNvPicPr>
            <a:picLocks noChangeAspect="1"/>
          </p:cNvPicPr>
          <p:nvPr/>
        </p:nvPicPr>
        <p:blipFill>
          <a:blip r:embed="rId2"/>
          <a:stretch>
            <a:fillRect/>
          </a:stretch>
        </p:blipFill>
        <p:spPr>
          <a:xfrm>
            <a:off x="1575007" y="2419078"/>
            <a:ext cx="3267075" cy="1771650"/>
          </a:xfrm>
          <a:prstGeom prst="rect">
            <a:avLst/>
          </a:prstGeom>
        </p:spPr>
      </p:pic>
    </p:spTree>
    <p:extLst>
      <p:ext uri="{BB962C8B-B14F-4D97-AF65-F5344CB8AC3E}">
        <p14:creationId xmlns:p14="http://schemas.microsoft.com/office/powerpoint/2010/main" val="29706185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E0136-4A16-A640-91D7-ED7D2ACAB877}"/>
              </a:ext>
            </a:extLst>
          </p:cNvPr>
          <p:cNvSpPr>
            <a:spLocks noGrp="1"/>
          </p:cNvSpPr>
          <p:nvPr>
            <p:ph type="title"/>
          </p:nvPr>
        </p:nvSpPr>
        <p:spPr/>
        <p:txBody>
          <a:bodyPr/>
          <a:lstStyle/>
          <a:p>
            <a:r>
              <a:rPr lang="en-US" dirty="0"/>
              <a:t>Access Control for Athena</a:t>
            </a:r>
          </a:p>
        </p:txBody>
      </p:sp>
      <p:sp>
        <p:nvSpPr>
          <p:cNvPr id="3" name="Content Placeholder 2">
            <a:extLst>
              <a:ext uri="{FF2B5EF4-FFF2-40B4-BE49-F238E27FC236}">
                <a16:creationId xmlns:a16="http://schemas.microsoft.com/office/drawing/2014/main" id="{86F03016-E6EA-4242-AE89-BC05146AFBD9}"/>
              </a:ext>
            </a:extLst>
          </p:cNvPr>
          <p:cNvSpPr>
            <a:spLocks noGrp="1"/>
          </p:cNvSpPr>
          <p:nvPr>
            <p:ph idx="1"/>
          </p:nvPr>
        </p:nvSpPr>
        <p:spPr/>
        <p:txBody>
          <a:bodyPr/>
          <a:lstStyle/>
          <a:p>
            <a:pPr marL="457200" indent="-457200">
              <a:buFont typeface="Arial" panose="020B0604020202020204" pitchFamily="34" charset="0"/>
              <a:buChar char="•"/>
            </a:pPr>
            <a:r>
              <a:rPr lang="en-US" dirty="0"/>
              <a:t>Access Control</a:t>
            </a:r>
          </a:p>
          <a:p>
            <a:pPr lvl="1"/>
            <a:r>
              <a:rPr lang="en-US" dirty="0"/>
              <a:t>AWS Identity and Access Management (IAM)</a:t>
            </a:r>
          </a:p>
          <a:p>
            <a:pPr lvl="1"/>
            <a:r>
              <a:rPr lang="en-US" dirty="0"/>
              <a:t>Access Control Lists (ACLs)</a:t>
            </a:r>
          </a:p>
          <a:p>
            <a:pPr lvl="1"/>
            <a:r>
              <a:rPr lang="en-US" dirty="0"/>
              <a:t>Amazon S3 bucket policies. </a:t>
            </a:r>
          </a:p>
          <a:p>
            <a:pPr marL="457200" indent="-457200">
              <a:buFont typeface="Arial" panose="020B0604020202020204" pitchFamily="34" charset="0"/>
              <a:buChar char="•"/>
            </a:pPr>
            <a:r>
              <a:rPr lang="en-US" dirty="0"/>
              <a:t>IAM policies for S3</a:t>
            </a:r>
          </a:p>
          <a:p>
            <a:pPr lvl="1"/>
            <a:r>
              <a:rPr lang="en-US" dirty="0"/>
              <a:t>IAM is natively integrated with S3</a:t>
            </a:r>
          </a:p>
          <a:p>
            <a:pPr lvl="1"/>
            <a:r>
              <a:rPr lang="en-US" dirty="0"/>
              <a:t>Grant IAM users fine-grained control to S3</a:t>
            </a:r>
          </a:p>
          <a:p>
            <a:pPr lvl="1"/>
            <a:r>
              <a:rPr lang="en-US" dirty="0"/>
              <a:t>Restrict users from querying it using Athena</a:t>
            </a:r>
          </a:p>
          <a:p>
            <a:pPr marL="457200" indent="-45720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65B31305-3E0A-4048-A31B-6AC70E0BF2C4}"/>
              </a:ext>
            </a:extLst>
          </p:cNvPr>
          <p:cNvPicPr>
            <a:picLocks noChangeAspect="1"/>
          </p:cNvPicPr>
          <p:nvPr/>
        </p:nvPicPr>
        <p:blipFill>
          <a:blip r:embed="rId3"/>
          <a:stretch>
            <a:fillRect/>
          </a:stretch>
        </p:blipFill>
        <p:spPr>
          <a:xfrm>
            <a:off x="11421645" y="1057084"/>
            <a:ext cx="1476208" cy="2815094"/>
          </a:xfrm>
          <a:prstGeom prst="rect">
            <a:avLst/>
          </a:prstGeom>
        </p:spPr>
      </p:pic>
    </p:spTree>
    <p:extLst>
      <p:ext uri="{BB962C8B-B14F-4D97-AF65-F5344CB8AC3E}">
        <p14:creationId xmlns:p14="http://schemas.microsoft.com/office/powerpoint/2010/main" val="23692911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3AF3B-73F0-EC41-B261-AF3BC4CAA06D}"/>
              </a:ext>
            </a:extLst>
          </p:cNvPr>
          <p:cNvSpPr>
            <a:spLocks noGrp="1"/>
          </p:cNvSpPr>
          <p:nvPr>
            <p:ph type="title"/>
          </p:nvPr>
        </p:nvSpPr>
        <p:spPr/>
        <p:txBody>
          <a:bodyPr/>
          <a:lstStyle/>
          <a:p>
            <a:r>
              <a:rPr lang="en-US" dirty="0"/>
              <a:t>Access </a:t>
            </a:r>
            <a:r>
              <a:rPr lang="en-US"/>
              <a:t>Control Continued</a:t>
            </a:r>
            <a:endParaRPr lang="en-US" dirty="0"/>
          </a:p>
        </p:txBody>
      </p:sp>
      <p:sp>
        <p:nvSpPr>
          <p:cNvPr id="3" name="Content Placeholder 2">
            <a:extLst>
              <a:ext uri="{FF2B5EF4-FFF2-40B4-BE49-F238E27FC236}">
                <a16:creationId xmlns:a16="http://schemas.microsoft.com/office/drawing/2014/main" id="{BAD13885-70FC-9542-9635-93251BDE8204}"/>
              </a:ext>
            </a:extLst>
          </p:cNvPr>
          <p:cNvSpPr>
            <a:spLocks noGrp="1"/>
          </p:cNvSpPr>
          <p:nvPr>
            <p:ph idx="1"/>
          </p:nvPr>
        </p:nvSpPr>
        <p:spPr/>
        <p:txBody>
          <a:bodyPr/>
          <a:lstStyle/>
          <a:p>
            <a:pPr marL="457200" indent="-457200">
              <a:buFont typeface="Arial" panose="020B0604020202020204" pitchFamily="34" charset="0"/>
              <a:buChar char="•"/>
            </a:pPr>
            <a:r>
              <a:rPr lang="en-US" dirty="0"/>
              <a:t>To run queries in Athena, you must have the appropriate permissions for the following:</a:t>
            </a:r>
          </a:p>
          <a:p>
            <a:pPr marL="1645920" lvl="1">
              <a:buFont typeface="Arial" panose="020B0604020202020204" pitchFamily="34" charset="0"/>
              <a:buChar char="•"/>
            </a:pPr>
            <a:r>
              <a:rPr lang="en-US" dirty="0"/>
              <a:t>Athena API actions including additional actions for Athena workgroups</a:t>
            </a:r>
          </a:p>
          <a:p>
            <a:pPr marL="1645920" lvl="1">
              <a:buFont typeface="Arial" panose="020B0604020202020204" pitchFamily="34" charset="0"/>
              <a:buChar char="•"/>
            </a:pPr>
            <a:r>
              <a:rPr lang="en-US" dirty="0"/>
              <a:t>Amazon S3 locations where the underlying data to query is stored.</a:t>
            </a:r>
          </a:p>
          <a:p>
            <a:pPr marL="1645920" lvl="1">
              <a:buFont typeface="Arial" panose="020B0604020202020204" pitchFamily="34" charset="0"/>
              <a:buChar char="•"/>
            </a:pPr>
            <a:r>
              <a:rPr lang="en-US" dirty="0"/>
              <a:t>Metadata and resources that you store in the AWS Glue Data Catalog, such as databases and tables, including additional actions for encrypted metadata.</a:t>
            </a:r>
          </a:p>
          <a:p>
            <a:endParaRPr lang="en-US" dirty="0"/>
          </a:p>
        </p:txBody>
      </p:sp>
    </p:spTree>
    <p:extLst>
      <p:ext uri="{BB962C8B-B14F-4D97-AF65-F5344CB8AC3E}">
        <p14:creationId xmlns:p14="http://schemas.microsoft.com/office/powerpoint/2010/main" val="22445063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A4CA3-74EB-5E41-9AC0-EBFFC2CE9F80}"/>
              </a:ext>
            </a:extLst>
          </p:cNvPr>
          <p:cNvSpPr>
            <a:spLocks noGrp="1"/>
          </p:cNvSpPr>
          <p:nvPr>
            <p:ph type="title"/>
          </p:nvPr>
        </p:nvSpPr>
        <p:spPr/>
        <p:txBody>
          <a:bodyPr/>
          <a:lstStyle/>
          <a:p>
            <a:r>
              <a:rPr lang="en-US" dirty="0"/>
              <a:t>Saved Queries</a:t>
            </a:r>
          </a:p>
        </p:txBody>
      </p:sp>
      <p:pic>
        <p:nvPicPr>
          <p:cNvPr id="4" name="Picture 2" descr="https://media.amazonwebservices.com/blog/2016/athena_saved_queries_1.png">
            <a:extLst>
              <a:ext uri="{FF2B5EF4-FFF2-40B4-BE49-F238E27FC236}">
                <a16:creationId xmlns:a16="http://schemas.microsoft.com/office/drawing/2014/main" id="{C254AC95-3FDB-7C43-89B8-E81EF8B3569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50023" y="1057084"/>
            <a:ext cx="11312066" cy="5469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30875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65806-7CE3-9A4F-993F-98F38C96C609}"/>
              </a:ext>
            </a:extLst>
          </p:cNvPr>
          <p:cNvSpPr>
            <a:spLocks noGrp="1"/>
          </p:cNvSpPr>
          <p:nvPr>
            <p:ph type="title"/>
          </p:nvPr>
        </p:nvSpPr>
        <p:spPr/>
        <p:txBody>
          <a:bodyPr/>
          <a:lstStyle/>
          <a:p>
            <a:r>
              <a:rPr lang="en-US" dirty="0"/>
              <a:t>History</a:t>
            </a:r>
          </a:p>
        </p:txBody>
      </p:sp>
      <p:pic>
        <p:nvPicPr>
          <p:cNvPr id="4" name="Content Placeholder 3">
            <a:extLst>
              <a:ext uri="{FF2B5EF4-FFF2-40B4-BE49-F238E27FC236}">
                <a16:creationId xmlns:a16="http://schemas.microsoft.com/office/drawing/2014/main" id="{02328067-9C29-F547-A156-4E6B233AA076}"/>
              </a:ext>
            </a:extLst>
          </p:cNvPr>
          <p:cNvPicPr>
            <a:picLocks noGrp="1" noChangeAspect="1"/>
          </p:cNvPicPr>
          <p:nvPr>
            <p:ph idx="1"/>
          </p:nvPr>
        </p:nvPicPr>
        <p:blipFill>
          <a:blip r:embed="rId2"/>
          <a:stretch>
            <a:fillRect/>
          </a:stretch>
        </p:blipFill>
        <p:spPr>
          <a:xfrm>
            <a:off x="2761617" y="1057084"/>
            <a:ext cx="9088878" cy="5928908"/>
          </a:xfrm>
          <a:prstGeom prst="rect">
            <a:avLst/>
          </a:prstGeom>
        </p:spPr>
      </p:pic>
    </p:spTree>
    <p:extLst>
      <p:ext uri="{BB962C8B-B14F-4D97-AF65-F5344CB8AC3E}">
        <p14:creationId xmlns:p14="http://schemas.microsoft.com/office/powerpoint/2010/main" val="26318524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37084-A88F-3F46-8DDD-5D6D0C452104}"/>
              </a:ext>
            </a:extLst>
          </p:cNvPr>
          <p:cNvSpPr>
            <a:spLocks noGrp="1"/>
          </p:cNvSpPr>
          <p:nvPr>
            <p:ph type="title"/>
          </p:nvPr>
        </p:nvSpPr>
        <p:spPr/>
        <p:txBody>
          <a:bodyPr/>
          <a:lstStyle/>
          <a:p>
            <a:r>
              <a:rPr lang="en-US" dirty="0"/>
              <a:t>Best Practices</a:t>
            </a:r>
          </a:p>
        </p:txBody>
      </p:sp>
      <p:sp>
        <p:nvSpPr>
          <p:cNvPr id="3" name="Content Placeholder 2">
            <a:extLst>
              <a:ext uri="{FF2B5EF4-FFF2-40B4-BE49-F238E27FC236}">
                <a16:creationId xmlns:a16="http://schemas.microsoft.com/office/drawing/2014/main" id="{8804A475-51BB-AE49-9323-0540ECB26F26}"/>
              </a:ext>
            </a:extLst>
          </p:cNvPr>
          <p:cNvSpPr>
            <a:spLocks noGrp="1"/>
          </p:cNvSpPr>
          <p:nvPr>
            <p:ph idx="1"/>
          </p:nvPr>
        </p:nvSpPr>
        <p:spPr/>
        <p:txBody>
          <a:bodyPr/>
          <a:lstStyle/>
          <a:p>
            <a:pPr marL="457200" indent="-457200">
              <a:buFont typeface="Arial" panose="020B0604020202020204" pitchFamily="34" charset="0"/>
              <a:buChar char="•"/>
            </a:pPr>
            <a:r>
              <a:rPr lang="en-US" b="1" dirty="0">
                <a:latin typeface="+mj-lt"/>
                <a:ea typeface="Amazon Ember" panose="020B0603020204020204" pitchFamily="34" charset="0"/>
                <a:cs typeface="Amazon Ember" panose="020B0603020204020204" pitchFamily="34" charset="0"/>
              </a:rPr>
              <a:t>Partition your data</a:t>
            </a:r>
          </a:p>
          <a:p>
            <a:pPr marL="1645920" lvl="1">
              <a:buFont typeface="Arial" panose="020B0604020202020204" pitchFamily="34" charset="0"/>
              <a:buChar char="•"/>
            </a:pPr>
            <a:r>
              <a:rPr lang="en-US" dirty="0"/>
              <a:t>Divides your table into parts and keeps the related data together based on column values such as date, country, region, </a:t>
            </a:r>
            <a:r>
              <a:rPr lang="en-US" dirty="0" err="1"/>
              <a:t>etc</a:t>
            </a:r>
            <a:endParaRPr lang="en-US" dirty="0">
              <a:latin typeface="+mj-lt"/>
              <a:ea typeface="Amazon Ember" panose="020B0603020204020204" pitchFamily="34" charset="0"/>
              <a:cs typeface="Amazon Ember" panose="020B0603020204020204" pitchFamily="34" charset="0"/>
            </a:endParaRPr>
          </a:p>
          <a:p>
            <a:pPr marL="457200" indent="-457200">
              <a:buFont typeface="Arial" panose="020B0604020202020204" pitchFamily="34" charset="0"/>
              <a:buChar char="•"/>
            </a:pPr>
            <a:r>
              <a:rPr lang="en-US" b="1" dirty="0">
                <a:latin typeface="+mj-lt"/>
                <a:ea typeface="Amazon Ember" panose="020B0603020204020204" pitchFamily="34" charset="0"/>
                <a:cs typeface="Amazon Ember" panose="020B0603020204020204" pitchFamily="34" charset="0"/>
              </a:rPr>
              <a:t>Bucket your data</a:t>
            </a:r>
          </a:p>
          <a:p>
            <a:pPr marL="1645920" lvl="1">
              <a:buFont typeface="Arial" panose="020B0604020202020204" pitchFamily="34" charset="0"/>
              <a:buChar char="•"/>
            </a:pPr>
            <a:r>
              <a:rPr lang="en-US" dirty="0">
                <a:latin typeface="+mj-lt"/>
                <a:ea typeface="Amazon Ember" panose="020B0603020204020204" pitchFamily="34" charset="0"/>
                <a:cs typeface="Amazon Ember" panose="020B0603020204020204" pitchFamily="34" charset="0"/>
              </a:rPr>
              <a:t>You can specify one or more columns containing rows that you want to group together, and put those rows into multiple buckets.</a:t>
            </a:r>
          </a:p>
          <a:p>
            <a:pPr marL="457200" indent="-457200">
              <a:buFont typeface="Arial" panose="020B0604020202020204" pitchFamily="34" charset="0"/>
              <a:buChar char="•"/>
            </a:pPr>
            <a:r>
              <a:rPr lang="en-US" b="1" dirty="0">
                <a:latin typeface="+mj-lt"/>
              </a:rPr>
              <a:t>Compress and split files</a:t>
            </a:r>
          </a:p>
          <a:p>
            <a:pPr marL="1645920" lvl="1">
              <a:buFont typeface="Arial" panose="020B0604020202020204" pitchFamily="34" charset="0"/>
              <a:buChar char="•"/>
            </a:pPr>
            <a:r>
              <a:rPr lang="en-US" dirty="0"/>
              <a:t>Can speed up your queries significantly</a:t>
            </a:r>
            <a:endParaRPr lang="en-US" b="1" dirty="0">
              <a:latin typeface="+mj-lt"/>
            </a:endParaRPr>
          </a:p>
          <a:p>
            <a:pPr marL="457200" indent="-457200">
              <a:buFont typeface="Arial" panose="020B0604020202020204" pitchFamily="34" charset="0"/>
              <a:buChar char="•"/>
            </a:pPr>
            <a:r>
              <a:rPr lang="en-US" b="1" dirty="0">
                <a:latin typeface="+mj-lt"/>
              </a:rPr>
              <a:t>Optimize File Sizes</a:t>
            </a:r>
          </a:p>
          <a:p>
            <a:pPr marL="1645920" lvl="1">
              <a:buFont typeface="Arial" panose="020B0604020202020204" pitchFamily="34" charset="0"/>
              <a:buChar char="•"/>
            </a:pPr>
            <a:r>
              <a:rPr lang="en-US" dirty="0"/>
              <a:t>Ensuring that your file formats are </a:t>
            </a:r>
            <a:r>
              <a:rPr lang="en-US" dirty="0" err="1"/>
              <a:t>splittable</a:t>
            </a:r>
            <a:r>
              <a:rPr lang="en-US" dirty="0"/>
              <a:t> helps with parallelism</a:t>
            </a:r>
            <a:endParaRPr lang="en-US" dirty="0">
              <a:latin typeface="+mj-lt"/>
            </a:endParaRPr>
          </a:p>
          <a:p>
            <a:pPr marL="1645920" lvl="1">
              <a:buFont typeface="Arial" panose="020B0604020202020204" pitchFamily="34" charset="0"/>
              <a:buChar char="•"/>
            </a:pPr>
            <a:endParaRPr lang="en-US" b="1" dirty="0">
              <a:latin typeface="+mj-lt"/>
            </a:endParaRPr>
          </a:p>
          <a:p>
            <a:pPr marL="457200">
              <a:buFont typeface="Arial" panose="020B0604020202020204" pitchFamily="34" charset="0"/>
              <a:buChar char="•"/>
            </a:pPr>
            <a:endParaRPr lang="en-US" dirty="0">
              <a:latin typeface="+mj-lt"/>
            </a:endParaRPr>
          </a:p>
          <a:p>
            <a:pPr marL="457200" indent="-457200">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3451342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A342C-2251-DE4E-BE56-1B5D4585293C}"/>
              </a:ext>
            </a:extLst>
          </p:cNvPr>
          <p:cNvSpPr>
            <a:spLocks noGrp="1"/>
          </p:cNvSpPr>
          <p:nvPr>
            <p:ph type="title"/>
          </p:nvPr>
        </p:nvSpPr>
        <p:spPr/>
        <p:txBody>
          <a:bodyPr/>
          <a:lstStyle/>
          <a:p>
            <a:r>
              <a:rPr lang="en-US" dirty="0"/>
              <a:t>Best Practices Continued</a:t>
            </a:r>
          </a:p>
        </p:txBody>
      </p:sp>
      <p:sp>
        <p:nvSpPr>
          <p:cNvPr id="3" name="Content Placeholder 2">
            <a:extLst>
              <a:ext uri="{FF2B5EF4-FFF2-40B4-BE49-F238E27FC236}">
                <a16:creationId xmlns:a16="http://schemas.microsoft.com/office/drawing/2014/main" id="{C886A3ED-D7BB-5B4A-964B-8D5380DDBF79}"/>
              </a:ext>
            </a:extLst>
          </p:cNvPr>
          <p:cNvSpPr>
            <a:spLocks noGrp="1"/>
          </p:cNvSpPr>
          <p:nvPr>
            <p:ph idx="1"/>
          </p:nvPr>
        </p:nvSpPr>
        <p:spPr/>
        <p:txBody>
          <a:bodyPr/>
          <a:lstStyle/>
          <a:p>
            <a:pPr marL="457200" indent="-457200">
              <a:buFont typeface="Arial" panose="020B0604020202020204" pitchFamily="34" charset="0"/>
              <a:buChar char="•"/>
            </a:pPr>
            <a:r>
              <a:rPr lang="en-US" dirty="0"/>
              <a:t>Optimize columnar data store generation</a:t>
            </a:r>
          </a:p>
          <a:p>
            <a:pPr marL="1645920" lvl="1">
              <a:buFont typeface="Arial" panose="020B0604020202020204" pitchFamily="34" charset="0"/>
              <a:buChar char="•"/>
            </a:pPr>
            <a:r>
              <a:rPr lang="en-US" dirty="0"/>
              <a:t>Apache Parquet and Apache ORC </a:t>
            </a:r>
          </a:p>
          <a:p>
            <a:pPr marL="457200" indent="-457200">
              <a:buFont typeface="Arial" panose="020B0604020202020204" pitchFamily="34" charset="0"/>
              <a:buChar char="•"/>
            </a:pPr>
            <a:r>
              <a:rPr lang="en-US" dirty="0"/>
              <a:t>Optimize Queries</a:t>
            </a:r>
          </a:p>
          <a:p>
            <a:pPr marL="1645920" lvl="1">
              <a:buFont typeface="Arial" panose="020B0604020202020204" pitchFamily="34" charset="0"/>
              <a:buChar char="•"/>
            </a:pPr>
            <a:r>
              <a:rPr lang="en-US" dirty="0"/>
              <a:t>ORDER BY</a:t>
            </a:r>
          </a:p>
          <a:p>
            <a:pPr marL="1645920" lvl="1">
              <a:buFont typeface="Arial" panose="020B0604020202020204" pitchFamily="34" charset="0"/>
              <a:buChar char="•"/>
            </a:pPr>
            <a:r>
              <a:rPr lang="en-US" dirty="0"/>
              <a:t>JOIN</a:t>
            </a:r>
          </a:p>
          <a:p>
            <a:pPr marL="1645920" lvl="1">
              <a:buFont typeface="Arial" panose="020B0604020202020204" pitchFamily="34" charset="0"/>
              <a:buChar char="•"/>
            </a:pPr>
            <a:r>
              <a:rPr lang="en-US" dirty="0"/>
              <a:t>GROUP BY</a:t>
            </a:r>
          </a:p>
          <a:p>
            <a:pPr marL="1645920" lvl="1">
              <a:buFont typeface="Arial" panose="020B0604020202020204" pitchFamily="34" charset="0"/>
              <a:buChar char="•"/>
            </a:pPr>
            <a:r>
              <a:rPr lang="en-US" dirty="0"/>
              <a:t>LIKE</a:t>
            </a:r>
          </a:p>
          <a:p>
            <a:pPr marL="457200" indent="-457200">
              <a:buFont typeface="Arial" panose="020B0604020202020204" pitchFamily="34" charset="0"/>
              <a:buChar char="•"/>
            </a:pPr>
            <a:r>
              <a:rPr lang="en-US" dirty="0"/>
              <a:t>Use approximate functions</a:t>
            </a:r>
          </a:p>
          <a:p>
            <a:pPr marL="1645920" lvl="1">
              <a:buFont typeface="Arial" panose="020B0604020202020204" pitchFamily="34" charset="0"/>
              <a:buChar char="•"/>
            </a:pPr>
            <a:r>
              <a:rPr lang="en-US" dirty="0"/>
              <a:t>Consider using </a:t>
            </a:r>
            <a:r>
              <a:rPr lang="en-US" dirty="0" err="1"/>
              <a:t>approx_distinct</a:t>
            </a:r>
            <a:r>
              <a:rPr lang="en-US" dirty="0"/>
              <a:t>() for non-exact number queries</a:t>
            </a:r>
          </a:p>
          <a:p>
            <a:pPr marL="457200" indent="-457200">
              <a:buFont typeface="Arial" panose="020B0604020202020204" pitchFamily="34" charset="0"/>
              <a:buChar char="•"/>
            </a:pPr>
            <a:endParaRPr lang="en-US" dirty="0"/>
          </a:p>
          <a:p>
            <a:pPr marL="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a:buFont typeface="Arial" panose="020B0604020202020204" pitchFamily="34" charset="0"/>
              <a:buChar char="•"/>
            </a:pPr>
            <a:endParaRPr lang="en-US" dirty="0"/>
          </a:p>
          <a:p>
            <a:pPr marL="457200">
              <a:buFont typeface="Arial" panose="020B0604020202020204" pitchFamily="34" charset="0"/>
              <a:buChar char="•"/>
            </a:pPr>
            <a:endParaRPr lang="en-US" dirty="0"/>
          </a:p>
        </p:txBody>
      </p:sp>
    </p:spTree>
    <p:extLst>
      <p:ext uri="{BB962C8B-B14F-4D97-AF65-F5344CB8AC3E}">
        <p14:creationId xmlns:p14="http://schemas.microsoft.com/office/powerpoint/2010/main" val="28797465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C81C0-6781-BB4D-925C-E62C30FDEE8B}"/>
              </a:ext>
            </a:extLst>
          </p:cNvPr>
          <p:cNvSpPr>
            <a:spLocks noGrp="1"/>
          </p:cNvSpPr>
          <p:nvPr>
            <p:ph type="title"/>
          </p:nvPr>
        </p:nvSpPr>
        <p:spPr/>
        <p:txBody>
          <a:bodyPr/>
          <a:lstStyle/>
          <a:p>
            <a:r>
              <a:rPr lang="en-US" dirty="0"/>
              <a:t>3.5 Workgroups</a:t>
            </a:r>
          </a:p>
        </p:txBody>
      </p:sp>
    </p:spTree>
    <p:extLst>
      <p:ext uri="{BB962C8B-B14F-4D97-AF65-F5344CB8AC3E}">
        <p14:creationId xmlns:p14="http://schemas.microsoft.com/office/powerpoint/2010/main" val="23141435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742B7-9700-714D-B741-DFEAA211AF2F}"/>
              </a:ext>
            </a:extLst>
          </p:cNvPr>
          <p:cNvSpPr>
            <a:spLocks noGrp="1"/>
          </p:cNvSpPr>
          <p:nvPr>
            <p:ph type="title"/>
          </p:nvPr>
        </p:nvSpPr>
        <p:spPr>
          <a:xfrm>
            <a:off x="544947" y="445155"/>
            <a:ext cx="13514832" cy="873186"/>
          </a:xfrm>
        </p:spPr>
        <p:txBody>
          <a:bodyPr/>
          <a:lstStyle/>
          <a:p>
            <a:r>
              <a:rPr lang="en-US" dirty="0"/>
              <a:t>Workgroups</a:t>
            </a:r>
          </a:p>
        </p:txBody>
      </p:sp>
      <p:sp>
        <p:nvSpPr>
          <p:cNvPr id="3" name="Content Placeholder 2">
            <a:extLst>
              <a:ext uri="{FF2B5EF4-FFF2-40B4-BE49-F238E27FC236}">
                <a16:creationId xmlns:a16="http://schemas.microsoft.com/office/drawing/2014/main" id="{EF0E4BC3-FF21-AC45-8558-51F824C83A1B}"/>
              </a:ext>
            </a:extLst>
          </p:cNvPr>
          <p:cNvSpPr>
            <a:spLocks noGrp="1"/>
          </p:cNvSpPr>
          <p:nvPr>
            <p:ph idx="1"/>
          </p:nvPr>
        </p:nvSpPr>
        <p:spPr/>
        <p:txBody>
          <a:bodyPr/>
          <a:lstStyle/>
          <a:p>
            <a:pPr marL="914400" indent="-457200">
              <a:buFont typeface="Arial" panose="020B0604020202020204" pitchFamily="34" charset="0"/>
              <a:buChar char="•"/>
            </a:pPr>
            <a:r>
              <a:rPr lang="en-US" dirty="0"/>
              <a:t> Separate users, teams, applications, or workloads</a:t>
            </a:r>
          </a:p>
          <a:p>
            <a:pPr marL="914400" indent="-457200">
              <a:buFont typeface="Arial" panose="020B0604020202020204" pitchFamily="34" charset="0"/>
              <a:buChar char="•"/>
            </a:pPr>
            <a:r>
              <a:rPr lang="en-US" dirty="0"/>
              <a:t> In order to:</a:t>
            </a:r>
          </a:p>
          <a:p>
            <a:pPr marL="1645920" lvl="1"/>
            <a:r>
              <a:rPr lang="en-US" dirty="0"/>
              <a:t>Set limits on amount of data each query or the entire workgroup can process</a:t>
            </a:r>
          </a:p>
          <a:p>
            <a:pPr marL="1645920" lvl="1"/>
            <a:r>
              <a:rPr lang="en-US" dirty="0"/>
              <a:t>Track costs</a:t>
            </a:r>
          </a:p>
          <a:p>
            <a:pPr marL="457200"/>
            <a:endParaRPr lang="en-US" dirty="0"/>
          </a:p>
        </p:txBody>
      </p:sp>
    </p:spTree>
    <p:extLst>
      <p:ext uri="{BB962C8B-B14F-4D97-AF65-F5344CB8AC3E}">
        <p14:creationId xmlns:p14="http://schemas.microsoft.com/office/powerpoint/2010/main" val="15503751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612A6-DD38-5B40-AE3D-BFE3680C2F39}"/>
              </a:ext>
            </a:extLst>
          </p:cNvPr>
          <p:cNvSpPr>
            <a:spLocks noGrp="1"/>
          </p:cNvSpPr>
          <p:nvPr>
            <p:ph type="title"/>
          </p:nvPr>
        </p:nvSpPr>
        <p:spPr/>
        <p:txBody>
          <a:bodyPr/>
          <a:lstStyle/>
          <a:p>
            <a:r>
              <a:rPr lang="en-US" dirty="0"/>
              <a:t>Setting Up Workgroups</a:t>
            </a:r>
          </a:p>
        </p:txBody>
      </p:sp>
      <p:sp>
        <p:nvSpPr>
          <p:cNvPr id="3" name="Content Placeholder 2">
            <a:extLst>
              <a:ext uri="{FF2B5EF4-FFF2-40B4-BE49-F238E27FC236}">
                <a16:creationId xmlns:a16="http://schemas.microsoft.com/office/drawing/2014/main" id="{2BD92344-4E22-BC4F-A1A3-625FD1E5FBC9}"/>
              </a:ext>
            </a:extLst>
          </p:cNvPr>
          <p:cNvSpPr>
            <a:spLocks noGrp="1"/>
          </p:cNvSpPr>
          <p:nvPr>
            <p:ph idx="1"/>
          </p:nvPr>
        </p:nvSpPr>
        <p:spPr/>
        <p:txBody>
          <a:bodyPr/>
          <a:lstStyle/>
          <a:p>
            <a:pPr marL="514350" indent="-514350">
              <a:buFont typeface="+mj-lt"/>
              <a:buAutoNum type="arabicPeriod"/>
            </a:pPr>
            <a:r>
              <a:rPr lang="en-US" dirty="0"/>
              <a:t>Decide which workgroups to create. For example, you can decide the following:</a:t>
            </a:r>
          </a:p>
          <a:p>
            <a:pPr marL="1703070" lvl="1" indent="-514350"/>
            <a:r>
              <a:rPr lang="en-US" dirty="0"/>
              <a:t>Who can run queries in each workgroup, and who owns workgroup configuration. This determines IAM policies you create.</a:t>
            </a:r>
          </a:p>
          <a:p>
            <a:pPr marL="514350" indent="-514350">
              <a:buFont typeface="+mj-lt"/>
              <a:buAutoNum type="arabicPeriod"/>
            </a:pPr>
            <a:r>
              <a:rPr lang="en-US" dirty="0"/>
              <a:t>Create workgroups as needed, and add tags to them. </a:t>
            </a:r>
          </a:p>
          <a:p>
            <a:pPr marL="1703070" lvl="1" indent="-514350"/>
            <a:r>
              <a:rPr lang="en-US" dirty="0"/>
              <a:t>Open the Athena console, choose the </a:t>
            </a:r>
            <a:r>
              <a:rPr lang="en-US" b="1" dirty="0"/>
              <a:t>Workgroup:&lt;</a:t>
            </a:r>
            <a:r>
              <a:rPr lang="en-US" b="1" dirty="0" err="1"/>
              <a:t>workgroup_name</a:t>
            </a:r>
            <a:r>
              <a:rPr lang="en-US" b="1" dirty="0"/>
              <a:t>&gt;</a:t>
            </a:r>
            <a:r>
              <a:rPr lang="en-US" dirty="0"/>
              <a:t> tab, and then choose </a:t>
            </a:r>
            <a:r>
              <a:rPr lang="en-US" b="1" dirty="0"/>
              <a:t>Create workgroup</a:t>
            </a:r>
            <a:r>
              <a:rPr lang="en-US" dirty="0"/>
              <a:t>.</a:t>
            </a:r>
          </a:p>
          <a:p>
            <a:pPr marL="514350" indent="-514350">
              <a:buFont typeface="+mj-lt"/>
              <a:buAutoNum type="arabicPeriod"/>
            </a:pPr>
            <a:r>
              <a:rPr lang="en-US" dirty="0"/>
              <a:t>Create IAM policies for your users, groups, or roles to enable their access to workgroups.</a:t>
            </a:r>
          </a:p>
          <a:p>
            <a:pPr marL="514350" indent="-514350">
              <a:buFont typeface="+mj-lt"/>
              <a:buAutoNum type="arabicPeriod"/>
            </a:pPr>
            <a:r>
              <a:rPr lang="en-US" dirty="0"/>
              <a:t>Specify a location in Amazon S3 for query results and encryption settings</a:t>
            </a:r>
          </a:p>
        </p:txBody>
      </p:sp>
    </p:spTree>
    <p:extLst>
      <p:ext uri="{BB962C8B-B14F-4D97-AF65-F5344CB8AC3E}">
        <p14:creationId xmlns:p14="http://schemas.microsoft.com/office/powerpoint/2010/main" val="7652871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45FCC-8FA5-2645-9C4A-11A5C7B642EF}"/>
              </a:ext>
            </a:extLst>
          </p:cNvPr>
          <p:cNvSpPr>
            <a:spLocks noGrp="1"/>
          </p:cNvSpPr>
          <p:nvPr>
            <p:ph type="title"/>
          </p:nvPr>
        </p:nvSpPr>
        <p:spPr/>
        <p:txBody>
          <a:bodyPr/>
          <a:lstStyle/>
          <a:p>
            <a:r>
              <a:rPr lang="en-US" dirty="0"/>
              <a:t>Default Workgroup</a:t>
            </a:r>
          </a:p>
        </p:txBody>
      </p:sp>
      <p:pic>
        <p:nvPicPr>
          <p:cNvPr id="4" name="Content Placeholder 3">
            <a:extLst>
              <a:ext uri="{FF2B5EF4-FFF2-40B4-BE49-F238E27FC236}">
                <a16:creationId xmlns:a16="http://schemas.microsoft.com/office/drawing/2014/main" id="{D58AE9ED-0526-3345-8E8A-0F75089A8A2F}"/>
              </a:ext>
            </a:extLst>
          </p:cNvPr>
          <p:cNvPicPr>
            <a:picLocks noGrp="1" noChangeAspect="1"/>
          </p:cNvPicPr>
          <p:nvPr>
            <p:ph idx="1"/>
          </p:nvPr>
        </p:nvPicPr>
        <p:blipFill>
          <a:blip r:embed="rId2"/>
          <a:stretch>
            <a:fillRect/>
          </a:stretch>
        </p:blipFill>
        <p:spPr>
          <a:xfrm>
            <a:off x="1079089" y="2146041"/>
            <a:ext cx="12453934" cy="807487"/>
          </a:xfrm>
          <a:prstGeom prst="rect">
            <a:avLst/>
          </a:prstGeom>
        </p:spPr>
      </p:pic>
      <p:sp>
        <p:nvSpPr>
          <p:cNvPr id="7" name="TextBox 6">
            <a:extLst>
              <a:ext uri="{FF2B5EF4-FFF2-40B4-BE49-F238E27FC236}">
                <a16:creationId xmlns:a16="http://schemas.microsoft.com/office/drawing/2014/main" id="{2E67F5E0-A970-8A45-91F7-5C09E06BEE88}"/>
              </a:ext>
            </a:extLst>
          </p:cNvPr>
          <p:cNvSpPr txBox="1"/>
          <p:nvPr/>
        </p:nvSpPr>
        <p:spPr>
          <a:xfrm>
            <a:off x="373411" y="4430757"/>
            <a:ext cx="13865290" cy="1917448"/>
          </a:xfrm>
          <a:prstGeom prst="rect">
            <a:avLst/>
          </a:prstGeom>
          <a:noFill/>
        </p:spPr>
        <p:txBody>
          <a:bodyPr wrap="square" rtlCol="0">
            <a:spAutoFit/>
          </a:bodyPr>
          <a:lstStyle/>
          <a:p>
            <a:r>
              <a:rPr lang="en-US" dirty="0"/>
              <a:t>By default, if you have not created any workgroups, all queries in your account run in the primary workgroup</a:t>
            </a:r>
          </a:p>
          <a:p>
            <a:br>
              <a:rPr lang="en-US" sz="3200" dirty="0"/>
            </a:br>
            <a:endParaRPr lang="en-US" sz="2900" dirty="0">
              <a:solidFill>
                <a:schemeClr val="tx2"/>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58622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13520-8D6B-124F-9462-10C173EB8ED6}"/>
              </a:ext>
            </a:extLst>
          </p:cNvPr>
          <p:cNvSpPr>
            <a:spLocks noGrp="1"/>
          </p:cNvSpPr>
          <p:nvPr>
            <p:ph type="title"/>
          </p:nvPr>
        </p:nvSpPr>
        <p:spPr/>
        <p:txBody>
          <a:bodyPr/>
          <a:lstStyle/>
          <a:p>
            <a:r>
              <a:rPr lang="en-US" dirty="0"/>
              <a:t>Runs standard SQL</a:t>
            </a:r>
          </a:p>
        </p:txBody>
      </p:sp>
      <p:sp>
        <p:nvSpPr>
          <p:cNvPr id="4" name="Text Placeholder 3">
            <a:extLst>
              <a:ext uri="{FF2B5EF4-FFF2-40B4-BE49-F238E27FC236}">
                <a16:creationId xmlns:a16="http://schemas.microsoft.com/office/drawing/2014/main" id="{4F09BE4F-65C8-D244-B828-76E1F20BED56}"/>
              </a:ext>
            </a:extLst>
          </p:cNvPr>
          <p:cNvSpPr>
            <a:spLocks noGrp="1"/>
          </p:cNvSpPr>
          <p:nvPr>
            <p:ph type="body" sz="quarter" idx="11"/>
          </p:nvPr>
        </p:nvSpPr>
        <p:spPr>
          <a:xfrm>
            <a:off x="6949438" y="1645919"/>
            <a:ext cx="7109462" cy="5874553"/>
          </a:xfrm>
        </p:spPr>
        <p:txBody>
          <a:bodyPr/>
          <a:lstStyle/>
          <a:p>
            <a:pPr marL="457200" indent="-457200">
              <a:buFont typeface="Arial" panose="020B0604020202020204" pitchFamily="34" charset="0"/>
              <a:buChar char="•"/>
            </a:pPr>
            <a:r>
              <a:rPr lang="en-US" dirty="0"/>
              <a:t>Uses Presto with ANSI SQL support</a:t>
            </a:r>
          </a:p>
          <a:p>
            <a:pPr marL="457200" indent="-457200">
              <a:buFont typeface="Arial" panose="020B0604020202020204" pitchFamily="34" charset="0"/>
              <a:buChar char="•"/>
            </a:pPr>
            <a:r>
              <a:rPr lang="en-US" dirty="0"/>
              <a:t>Works with standard data formats</a:t>
            </a:r>
          </a:p>
          <a:p>
            <a:pPr lvl="1"/>
            <a:r>
              <a:rPr lang="en-US" dirty="0"/>
              <a:t>CSV</a:t>
            </a:r>
          </a:p>
          <a:p>
            <a:pPr lvl="1"/>
            <a:r>
              <a:rPr lang="en-US" dirty="0"/>
              <a:t>Apache Weblogs</a:t>
            </a:r>
          </a:p>
          <a:p>
            <a:pPr lvl="1"/>
            <a:r>
              <a:rPr lang="en-US" dirty="0"/>
              <a:t>JSON</a:t>
            </a:r>
          </a:p>
          <a:p>
            <a:pPr lvl="1"/>
            <a:r>
              <a:rPr lang="en-US" dirty="0"/>
              <a:t>Parquet</a:t>
            </a:r>
          </a:p>
          <a:p>
            <a:pPr lvl="1"/>
            <a:r>
              <a:rPr lang="en-US" dirty="0"/>
              <a:t>ORC </a:t>
            </a:r>
          </a:p>
          <a:p>
            <a:pPr marL="457200" indent="-457200">
              <a:buFont typeface="Arial" panose="020B0604020202020204" pitchFamily="34" charset="0"/>
              <a:buChar char="•"/>
            </a:pPr>
            <a:r>
              <a:rPr lang="en-US" dirty="0"/>
              <a:t>Handles complex queries</a:t>
            </a:r>
          </a:p>
          <a:p>
            <a:pPr lvl="1"/>
            <a:r>
              <a:rPr lang="en-US" dirty="0"/>
              <a:t>Large Joins</a:t>
            </a:r>
          </a:p>
          <a:p>
            <a:pPr lvl="1"/>
            <a:r>
              <a:rPr lang="en-US" dirty="0"/>
              <a:t>Window functions</a:t>
            </a:r>
          </a:p>
          <a:p>
            <a:pPr lvl="1"/>
            <a:r>
              <a:rPr lang="en-US" dirty="0"/>
              <a:t>Arrays</a:t>
            </a:r>
          </a:p>
          <a:p>
            <a:pPr lvl="1" indent="0">
              <a:buNone/>
            </a:pPr>
            <a:endParaRPr lang="en-US" dirty="0"/>
          </a:p>
        </p:txBody>
      </p:sp>
      <p:pic>
        <p:nvPicPr>
          <p:cNvPr id="5" name="Content Placeholder 4">
            <a:extLst>
              <a:ext uri="{FF2B5EF4-FFF2-40B4-BE49-F238E27FC236}">
                <a16:creationId xmlns:a16="http://schemas.microsoft.com/office/drawing/2014/main" id="{C190094C-3D28-A84B-AA6B-3097BE369EB1}"/>
              </a:ext>
            </a:extLst>
          </p:cNvPr>
          <p:cNvPicPr>
            <a:picLocks noChangeAspect="1"/>
          </p:cNvPicPr>
          <p:nvPr/>
        </p:nvPicPr>
        <p:blipFill>
          <a:blip r:embed="rId2"/>
          <a:stretch>
            <a:fillRect/>
          </a:stretch>
        </p:blipFill>
        <p:spPr>
          <a:xfrm>
            <a:off x="2008397" y="2799183"/>
            <a:ext cx="4188101" cy="2049965"/>
          </a:xfrm>
          <a:prstGeom prst="rect">
            <a:avLst/>
          </a:prstGeom>
        </p:spPr>
      </p:pic>
    </p:spTree>
    <p:extLst>
      <p:ext uri="{BB962C8B-B14F-4D97-AF65-F5344CB8AC3E}">
        <p14:creationId xmlns:p14="http://schemas.microsoft.com/office/powerpoint/2010/main" val="40018921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88A046-F7BF-5542-88C8-94E83FCD3D98}"/>
              </a:ext>
            </a:extLst>
          </p:cNvPr>
          <p:cNvPicPr>
            <a:picLocks noChangeAspect="1"/>
          </p:cNvPicPr>
          <p:nvPr/>
        </p:nvPicPr>
        <p:blipFill>
          <a:blip r:embed="rId2"/>
          <a:stretch>
            <a:fillRect/>
          </a:stretch>
        </p:blipFill>
        <p:spPr>
          <a:xfrm>
            <a:off x="273724" y="1651000"/>
            <a:ext cx="14356676" cy="4660864"/>
          </a:xfrm>
          <a:prstGeom prst="rect">
            <a:avLst/>
          </a:prstGeom>
        </p:spPr>
      </p:pic>
    </p:spTree>
    <p:extLst>
      <p:ext uri="{BB962C8B-B14F-4D97-AF65-F5344CB8AC3E}">
        <p14:creationId xmlns:p14="http://schemas.microsoft.com/office/powerpoint/2010/main" val="33190180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C5D573-CA94-9E4B-ACC7-0E99E6E785B5}"/>
              </a:ext>
            </a:extLst>
          </p:cNvPr>
          <p:cNvPicPr>
            <a:picLocks noChangeAspect="1"/>
          </p:cNvPicPr>
          <p:nvPr/>
        </p:nvPicPr>
        <p:blipFill>
          <a:blip r:embed="rId2"/>
          <a:stretch>
            <a:fillRect/>
          </a:stretch>
        </p:blipFill>
        <p:spPr>
          <a:xfrm>
            <a:off x="0" y="835923"/>
            <a:ext cx="14630400" cy="6557754"/>
          </a:xfrm>
          <a:prstGeom prst="rect">
            <a:avLst/>
          </a:prstGeom>
        </p:spPr>
      </p:pic>
    </p:spTree>
    <p:extLst>
      <p:ext uri="{BB962C8B-B14F-4D97-AF65-F5344CB8AC3E}">
        <p14:creationId xmlns:p14="http://schemas.microsoft.com/office/powerpoint/2010/main" val="18667748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DC54C-1454-B946-BF7C-54A70B4AF61F}"/>
              </a:ext>
            </a:extLst>
          </p:cNvPr>
          <p:cNvSpPr>
            <a:spLocks noGrp="1"/>
          </p:cNvSpPr>
          <p:nvPr>
            <p:ph type="title"/>
          </p:nvPr>
        </p:nvSpPr>
        <p:spPr/>
        <p:txBody>
          <a:bodyPr/>
          <a:lstStyle/>
          <a:p>
            <a:r>
              <a:rPr lang="en-US" dirty="0"/>
              <a:t>3.6 Views</a:t>
            </a:r>
          </a:p>
        </p:txBody>
      </p:sp>
    </p:spTree>
    <p:extLst>
      <p:ext uri="{BB962C8B-B14F-4D97-AF65-F5344CB8AC3E}">
        <p14:creationId xmlns:p14="http://schemas.microsoft.com/office/powerpoint/2010/main" val="39361731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58BC6-AEFF-2E4F-BFC2-936EA2BFDA98}"/>
              </a:ext>
            </a:extLst>
          </p:cNvPr>
          <p:cNvSpPr>
            <a:spLocks noGrp="1"/>
          </p:cNvSpPr>
          <p:nvPr>
            <p:ph type="title"/>
          </p:nvPr>
        </p:nvSpPr>
        <p:spPr/>
        <p:txBody>
          <a:bodyPr/>
          <a:lstStyle/>
          <a:p>
            <a:r>
              <a:rPr lang="en-US" dirty="0"/>
              <a:t>View</a:t>
            </a:r>
          </a:p>
        </p:txBody>
      </p:sp>
      <p:sp>
        <p:nvSpPr>
          <p:cNvPr id="3" name="Content Placeholder 2">
            <a:extLst>
              <a:ext uri="{FF2B5EF4-FFF2-40B4-BE49-F238E27FC236}">
                <a16:creationId xmlns:a16="http://schemas.microsoft.com/office/drawing/2014/main" id="{F8F0F388-1BFB-A244-ACB2-9E664C1E62D2}"/>
              </a:ext>
            </a:extLst>
          </p:cNvPr>
          <p:cNvSpPr>
            <a:spLocks noGrp="1"/>
          </p:cNvSpPr>
          <p:nvPr>
            <p:ph idx="1"/>
          </p:nvPr>
        </p:nvSpPr>
        <p:spPr/>
        <p:txBody>
          <a:bodyPr/>
          <a:lstStyle/>
          <a:p>
            <a:pPr marL="457200" indent="-457200">
              <a:buFont typeface="Arial" panose="020B0604020202020204" pitchFamily="34" charset="0"/>
              <a:buChar char="•"/>
            </a:pPr>
            <a:r>
              <a:rPr lang="en-US" dirty="0"/>
              <a:t>A view in Amazon Athena is a logical, not a physical table. </a:t>
            </a:r>
          </a:p>
          <a:p>
            <a:pPr marL="457200" indent="-457200">
              <a:buFont typeface="Arial" panose="020B0604020202020204" pitchFamily="34" charset="0"/>
              <a:buChar char="•"/>
            </a:pPr>
            <a:r>
              <a:rPr lang="en-US" dirty="0"/>
              <a:t>The query that defines a view runs each time the view is referenced in a query.</a:t>
            </a:r>
          </a:p>
          <a:p>
            <a:pPr marL="457200" indent="-457200">
              <a:buFont typeface="Arial" panose="020B0604020202020204" pitchFamily="34" charset="0"/>
              <a:buChar char="•"/>
            </a:pPr>
            <a:r>
              <a:rPr lang="en-US" dirty="0"/>
              <a:t>Views do not contain any data and do not write data. </a:t>
            </a:r>
          </a:p>
          <a:p>
            <a:pPr marL="1645920" lvl="1">
              <a:buFont typeface="Arial" panose="020B0604020202020204" pitchFamily="34" charset="0"/>
              <a:buChar char="•"/>
            </a:pPr>
            <a:r>
              <a:rPr lang="en-US" dirty="0"/>
              <a:t>Instead, the query specified by the view runs each time you reference the view by another query.</a:t>
            </a:r>
          </a:p>
        </p:txBody>
      </p:sp>
    </p:spTree>
    <p:extLst>
      <p:ext uri="{BB962C8B-B14F-4D97-AF65-F5344CB8AC3E}">
        <p14:creationId xmlns:p14="http://schemas.microsoft.com/office/powerpoint/2010/main" val="26732308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7416F-8BD1-C448-B5B5-AB4915CD2E22}"/>
              </a:ext>
            </a:extLst>
          </p:cNvPr>
          <p:cNvSpPr>
            <a:spLocks noGrp="1"/>
          </p:cNvSpPr>
          <p:nvPr>
            <p:ph type="title"/>
          </p:nvPr>
        </p:nvSpPr>
        <p:spPr/>
        <p:txBody>
          <a:bodyPr/>
          <a:lstStyle/>
          <a:p>
            <a:r>
              <a:rPr lang="en-US" dirty="0"/>
              <a:t>Create a View</a:t>
            </a:r>
          </a:p>
        </p:txBody>
      </p:sp>
      <p:sp>
        <p:nvSpPr>
          <p:cNvPr id="3" name="Content Placeholder 2">
            <a:extLst>
              <a:ext uri="{FF2B5EF4-FFF2-40B4-BE49-F238E27FC236}">
                <a16:creationId xmlns:a16="http://schemas.microsoft.com/office/drawing/2014/main" id="{E4CA2F1A-6763-FD46-96AE-97FADCB29B4B}"/>
              </a:ext>
            </a:extLst>
          </p:cNvPr>
          <p:cNvSpPr>
            <a:spLocks noGrp="1"/>
          </p:cNvSpPr>
          <p:nvPr>
            <p:ph idx="1"/>
          </p:nvPr>
        </p:nvSpPr>
        <p:spPr/>
        <p:txBody>
          <a:bodyPr/>
          <a:lstStyle/>
          <a:p>
            <a:pPr marL="457200" indent="-457200">
              <a:buFont typeface="Arial" panose="020B0604020202020204" pitchFamily="34" charset="0"/>
              <a:buChar char="•"/>
            </a:pPr>
            <a:r>
              <a:rPr lang="en-US" dirty="0"/>
              <a:t>Creates a new view from a specified SELECT query.</a:t>
            </a:r>
          </a:p>
          <a:p>
            <a:pPr marL="1645920" lvl="1">
              <a:buFont typeface="Arial" panose="020B0604020202020204" pitchFamily="34" charset="0"/>
              <a:buChar char="•"/>
            </a:pPr>
            <a:r>
              <a:rPr lang="en-US" dirty="0"/>
              <a:t>The view is a logical table that can be referenced by future queries.</a:t>
            </a:r>
          </a:p>
          <a:p>
            <a:pPr marL="457200" indent="-457200">
              <a:buFont typeface="Arial" panose="020B0604020202020204" pitchFamily="34" charset="0"/>
              <a:buChar char="•"/>
            </a:pPr>
            <a:r>
              <a:rPr lang="en-US" dirty="0"/>
              <a:t>Flow:</a:t>
            </a:r>
          </a:p>
          <a:p>
            <a:pPr marL="1645920" lvl="1">
              <a:buFont typeface="Arial" panose="020B0604020202020204" pitchFamily="34" charset="0"/>
              <a:buChar char="•"/>
            </a:pPr>
            <a:r>
              <a:rPr lang="en-US" dirty="0"/>
              <a:t>Create View: </a:t>
            </a:r>
          </a:p>
          <a:p>
            <a:pPr lvl="1" indent="0">
              <a:buNone/>
            </a:pPr>
            <a:endParaRPr lang="en-US" dirty="0"/>
          </a:p>
          <a:p>
            <a:pPr marL="1645920" lvl="1"/>
            <a:r>
              <a:rPr lang="en-US" dirty="0"/>
              <a:t>Write View:</a:t>
            </a:r>
          </a:p>
          <a:p>
            <a:pPr marL="1645920" lvl="1"/>
            <a:endParaRPr lang="en-US" dirty="0"/>
          </a:p>
          <a:p>
            <a:pPr marL="1645920" lvl="1"/>
            <a:endParaRPr lang="en-US" dirty="0"/>
          </a:p>
          <a:p>
            <a:pPr marL="1645920" lvl="1"/>
            <a:endParaRPr lang="en-US" dirty="0"/>
          </a:p>
          <a:p>
            <a:pPr marL="1645920" lvl="1"/>
            <a:endParaRPr lang="en-US" dirty="0"/>
          </a:p>
          <a:p>
            <a:pPr marL="1645920" lvl="1"/>
            <a:endParaRPr lang="en-US" dirty="0"/>
          </a:p>
          <a:p>
            <a:pPr lvl="1" indent="0">
              <a:buNone/>
            </a:pPr>
            <a:endParaRPr lang="en-US" dirty="0"/>
          </a:p>
          <a:p>
            <a:pPr lvl="1" indent="0">
              <a:buNone/>
            </a:pPr>
            <a:endParaRPr lang="en-US" dirty="0"/>
          </a:p>
        </p:txBody>
      </p:sp>
      <p:pic>
        <p:nvPicPr>
          <p:cNvPr id="4" name="Picture 3">
            <a:extLst>
              <a:ext uri="{FF2B5EF4-FFF2-40B4-BE49-F238E27FC236}">
                <a16:creationId xmlns:a16="http://schemas.microsoft.com/office/drawing/2014/main" id="{804FD9E9-2FCF-1247-8306-72DCBCACD654}"/>
              </a:ext>
            </a:extLst>
          </p:cNvPr>
          <p:cNvPicPr>
            <a:picLocks noChangeAspect="1"/>
          </p:cNvPicPr>
          <p:nvPr/>
        </p:nvPicPr>
        <p:blipFill>
          <a:blip r:embed="rId2"/>
          <a:stretch>
            <a:fillRect/>
          </a:stretch>
        </p:blipFill>
        <p:spPr>
          <a:xfrm>
            <a:off x="4522885" y="3295261"/>
            <a:ext cx="4203700" cy="1193800"/>
          </a:xfrm>
          <a:prstGeom prst="rect">
            <a:avLst/>
          </a:prstGeom>
        </p:spPr>
      </p:pic>
      <p:pic>
        <p:nvPicPr>
          <p:cNvPr id="5" name="Picture 4">
            <a:extLst>
              <a:ext uri="{FF2B5EF4-FFF2-40B4-BE49-F238E27FC236}">
                <a16:creationId xmlns:a16="http://schemas.microsoft.com/office/drawing/2014/main" id="{FC540C38-55EE-7F4F-8DE7-69BA96F61205}"/>
              </a:ext>
            </a:extLst>
          </p:cNvPr>
          <p:cNvPicPr>
            <a:picLocks noChangeAspect="1"/>
          </p:cNvPicPr>
          <p:nvPr/>
        </p:nvPicPr>
        <p:blipFill>
          <a:blip r:embed="rId3"/>
          <a:stretch>
            <a:fillRect/>
          </a:stretch>
        </p:blipFill>
        <p:spPr>
          <a:xfrm>
            <a:off x="5064060" y="4978118"/>
            <a:ext cx="3128217" cy="2320568"/>
          </a:xfrm>
          <a:prstGeom prst="rect">
            <a:avLst/>
          </a:prstGeom>
        </p:spPr>
      </p:pic>
    </p:spTree>
    <p:extLst>
      <p:ext uri="{BB962C8B-B14F-4D97-AF65-F5344CB8AC3E}">
        <p14:creationId xmlns:p14="http://schemas.microsoft.com/office/powerpoint/2010/main" val="5084076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6F2D1-4453-7E44-8B00-8DE839253A95}"/>
              </a:ext>
            </a:extLst>
          </p:cNvPr>
          <p:cNvSpPr>
            <a:spLocks noGrp="1"/>
          </p:cNvSpPr>
          <p:nvPr>
            <p:ph type="title"/>
          </p:nvPr>
        </p:nvSpPr>
        <p:spPr/>
        <p:txBody>
          <a:bodyPr/>
          <a:lstStyle/>
          <a:p>
            <a:r>
              <a:rPr lang="en-US" b="0" dirty="0"/>
              <a:t>3.7 CTAS</a:t>
            </a:r>
          </a:p>
        </p:txBody>
      </p:sp>
    </p:spTree>
    <p:extLst>
      <p:ext uri="{BB962C8B-B14F-4D97-AF65-F5344CB8AC3E}">
        <p14:creationId xmlns:p14="http://schemas.microsoft.com/office/powerpoint/2010/main" val="19223904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4D76E-D1BC-3345-80BB-739AFD176C52}"/>
              </a:ext>
            </a:extLst>
          </p:cNvPr>
          <p:cNvSpPr>
            <a:spLocks noGrp="1"/>
          </p:cNvSpPr>
          <p:nvPr>
            <p:ph type="title"/>
          </p:nvPr>
        </p:nvSpPr>
        <p:spPr/>
        <p:txBody>
          <a:bodyPr/>
          <a:lstStyle/>
          <a:p>
            <a:r>
              <a:rPr lang="en-US" dirty="0"/>
              <a:t>CREATE TABLE AS SELECT</a:t>
            </a:r>
            <a:r>
              <a:rPr lang="en-US" b="0" dirty="0"/>
              <a:t> (CTAS) </a:t>
            </a:r>
            <a:endParaRPr lang="en-US" dirty="0"/>
          </a:p>
        </p:txBody>
      </p:sp>
      <p:sp>
        <p:nvSpPr>
          <p:cNvPr id="3" name="Content Placeholder 2">
            <a:extLst>
              <a:ext uri="{FF2B5EF4-FFF2-40B4-BE49-F238E27FC236}">
                <a16:creationId xmlns:a16="http://schemas.microsoft.com/office/drawing/2014/main" id="{64343E82-73B5-8241-8ECB-59569F3F5DF4}"/>
              </a:ext>
            </a:extLst>
          </p:cNvPr>
          <p:cNvSpPr>
            <a:spLocks noGrp="1"/>
          </p:cNvSpPr>
          <p:nvPr>
            <p:ph idx="1"/>
          </p:nvPr>
        </p:nvSpPr>
        <p:spPr>
          <a:xfrm>
            <a:off x="544947" y="1645919"/>
            <a:ext cx="13514832" cy="5930537"/>
          </a:xfrm>
        </p:spPr>
        <p:txBody>
          <a:bodyPr/>
          <a:lstStyle/>
          <a:p>
            <a:pPr marL="457200" indent="-457200">
              <a:buFont typeface="Arial" panose="020B0604020202020204" pitchFamily="34" charset="0"/>
              <a:buChar char="•"/>
            </a:pPr>
            <a:r>
              <a:rPr lang="en-US" dirty="0"/>
              <a:t>Creates a new table in Athena from the results of a SELECT statement from another query</a:t>
            </a:r>
          </a:p>
          <a:p>
            <a:pPr marL="457200" indent="-457200">
              <a:buFont typeface="Arial" panose="020B0604020202020204" pitchFamily="34" charset="0"/>
              <a:buChar char="•"/>
            </a:pPr>
            <a:r>
              <a:rPr lang="en-US" dirty="0"/>
              <a:t>Athena stores data files created by the CTAS statement in a specified location in Amazon S3</a:t>
            </a:r>
          </a:p>
          <a:p>
            <a:pPr marL="457200" indent="-457200">
              <a:buFont typeface="Arial" panose="020B0604020202020204" pitchFamily="34" charset="0"/>
              <a:buChar char="•"/>
            </a:pPr>
            <a:endParaRPr lang="en-US" dirty="0"/>
          </a:p>
          <a:p>
            <a:endParaRPr lang="en-US" dirty="0"/>
          </a:p>
        </p:txBody>
      </p:sp>
      <p:pic>
        <p:nvPicPr>
          <p:cNvPr id="5" name="Picture 4">
            <a:extLst>
              <a:ext uri="{FF2B5EF4-FFF2-40B4-BE49-F238E27FC236}">
                <a16:creationId xmlns:a16="http://schemas.microsoft.com/office/drawing/2014/main" id="{9DDD8F6C-2F5D-1544-A66B-8E4F496B15B2}"/>
              </a:ext>
            </a:extLst>
          </p:cNvPr>
          <p:cNvPicPr>
            <a:picLocks noChangeAspect="1"/>
          </p:cNvPicPr>
          <p:nvPr/>
        </p:nvPicPr>
        <p:blipFill>
          <a:blip r:embed="rId2"/>
          <a:stretch>
            <a:fillRect/>
          </a:stretch>
        </p:blipFill>
        <p:spPr>
          <a:xfrm>
            <a:off x="3733663" y="4224435"/>
            <a:ext cx="7137400" cy="2057400"/>
          </a:xfrm>
          <a:prstGeom prst="rect">
            <a:avLst/>
          </a:prstGeom>
        </p:spPr>
      </p:pic>
    </p:spTree>
    <p:extLst>
      <p:ext uri="{BB962C8B-B14F-4D97-AF65-F5344CB8AC3E}">
        <p14:creationId xmlns:p14="http://schemas.microsoft.com/office/powerpoint/2010/main" val="6861124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76131-BD67-C441-82B4-405050FD7365}"/>
              </a:ext>
            </a:extLst>
          </p:cNvPr>
          <p:cNvSpPr>
            <a:spLocks noGrp="1"/>
          </p:cNvSpPr>
          <p:nvPr>
            <p:ph type="title"/>
          </p:nvPr>
        </p:nvSpPr>
        <p:spPr/>
        <p:txBody>
          <a:bodyPr/>
          <a:lstStyle/>
          <a:p>
            <a:r>
              <a:rPr lang="en-US" b="0" dirty="0"/>
              <a:t>Use CTAS queries to:</a:t>
            </a:r>
            <a:endParaRPr lang="en-US" dirty="0"/>
          </a:p>
        </p:txBody>
      </p:sp>
      <p:sp>
        <p:nvSpPr>
          <p:cNvPr id="3" name="Content Placeholder 2">
            <a:extLst>
              <a:ext uri="{FF2B5EF4-FFF2-40B4-BE49-F238E27FC236}">
                <a16:creationId xmlns:a16="http://schemas.microsoft.com/office/drawing/2014/main" id="{5AAE7EB3-9964-3D4E-861E-75631BF3440B}"/>
              </a:ext>
            </a:extLst>
          </p:cNvPr>
          <p:cNvSpPr>
            <a:spLocks noGrp="1"/>
          </p:cNvSpPr>
          <p:nvPr>
            <p:ph idx="1"/>
          </p:nvPr>
        </p:nvSpPr>
        <p:spPr/>
        <p:txBody>
          <a:bodyPr/>
          <a:lstStyle/>
          <a:p>
            <a:pPr marL="457200" indent="-457200">
              <a:buFont typeface="Arial" panose="020B0604020202020204" pitchFamily="34" charset="0"/>
              <a:buChar char="•"/>
            </a:pPr>
            <a:r>
              <a:rPr lang="en-US" dirty="0"/>
              <a:t>Create tables from query results in one step, without repeatedly querying raw data sets. This makes it easier to work with raw data sets.</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Transform query results into other storage formats, such as Parquet and ORC. This improves query performance and reduces query costs in Athena. </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Create copies of existing tables that contain only the data you need.</a:t>
            </a:r>
          </a:p>
          <a:p>
            <a:endParaRPr lang="en-US" dirty="0"/>
          </a:p>
        </p:txBody>
      </p:sp>
    </p:spTree>
    <p:extLst>
      <p:ext uri="{BB962C8B-B14F-4D97-AF65-F5344CB8AC3E}">
        <p14:creationId xmlns:p14="http://schemas.microsoft.com/office/powerpoint/2010/main" val="5470760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F0FAA-DED8-DD43-9F4A-009E6FD7C27F}"/>
              </a:ext>
            </a:extLst>
          </p:cNvPr>
          <p:cNvSpPr>
            <a:spLocks noGrp="1"/>
          </p:cNvSpPr>
          <p:nvPr>
            <p:ph type="title"/>
          </p:nvPr>
        </p:nvSpPr>
        <p:spPr/>
        <p:txBody>
          <a:bodyPr/>
          <a:lstStyle/>
          <a:p>
            <a:r>
              <a:rPr lang="en-US" dirty="0"/>
              <a:t>3.8 Geospatial Queries</a:t>
            </a:r>
          </a:p>
        </p:txBody>
      </p:sp>
    </p:spTree>
    <p:extLst>
      <p:ext uri="{BB962C8B-B14F-4D97-AF65-F5344CB8AC3E}">
        <p14:creationId xmlns:p14="http://schemas.microsoft.com/office/powerpoint/2010/main" val="2492713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89D48-F707-1C41-9BAB-081F4EDAF7CE}"/>
              </a:ext>
            </a:extLst>
          </p:cNvPr>
          <p:cNvSpPr>
            <a:spLocks noGrp="1"/>
          </p:cNvSpPr>
          <p:nvPr>
            <p:ph type="title"/>
          </p:nvPr>
        </p:nvSpPr>
        <p:spPr/>
        <p:txBody>
          <a:bodyPr/>
          <a:lstStyle/>
          <a:p>
            <a:r>
              <a:rPr lang="en-US" dirty="0"/>
              <a:t>What is a Geospatial Query</a:t>
            </a:r>
          </a:p>
        </p:txBody>
      </p:sp>
      <p:sp>
        <p:nvSpPr>
          <p:cNvPr id="3" name="Content Placeholder 2">
            <a:extLst>
              <a:ext uri="{FF2B5EF4-FFF2-40B4-BE49-F238E27FC236}">
                <a16:creationId xmlns:a16="http://schemas.microsoft.com/office/drawing/2014/main" id="{EF2168F8-B6E5-1043-8C69-EE1FC82C45D7}"/>
              </a:ext>
            </a:extLst>
          </p:cNvPr>
          <p:cNvSpPr>
            <a:spLocks noGrp="1"/>
          </p:cNvSpPr>
          <p:nvPr>
            <p:ph idx="1"/>
          </p:nvPr>
        </p:nvSpPr>
        <p:spPr/>
        <p:txBody>
          <a:bodyPr/>
          <a:lstStyle/>
          <a:p>
            <a:pPr marL="457200" indent="-457200">
              <a:buFont typeface="Arial" panose="020B0604020202020204" pitchFamily="34" charset="0"/>
              <a:buChar char="•"/>
            </a:pPr>
            <a:r>
              <a:rPr lang="en-US" dirty="0"/>
              <a:t>Geospatial queries are specialized types of SQL queries supported in Athena </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They differ from non-spatial SQL queries in the following ways:</a:t>
            </a:r>
          </a:p>
          <a:p>
            <a:pPr marL="1645920" lvl="1">
              <a:buFont typeface="Arial" panose="020B0604020202020204" pitchFamily="34" charset="0"/>
              <a:buChar char="•"/>
            </a:pPr>
            <a:r>
              <a:rPr lang="en-US" dirty="0"/>
              <a:t>Using the following specialized geometry data types: </a:t>
            </a:r>
          </a:p>
          <a:p>
            <a:pPr marL="2286000" lvl="2">
              <a:buFont typeface="Arial" panose="020B0604020202020204" pitchFamily="34" charset="0"/>
              <a:buChar char="•"/>
            </a:pPr>
            <a:r>
              <a:rPr lang="en-US" dirty="0"/>
              <a:t>Point, line, multiline, polygon, and </a:t>
            </a:r>
            <a:r>
              <a:rPr lang="en-US" dirty="0" err="1"/>
              <a:t>multipolygon</a:t>
            </a:r>
            <a:r>
              <a:rPr lang="en-US" dirty="0"/>
              <a:t>.</a:t>
            </a:r>
          </a:p>
          <a:p>
            <a:pPr marL="1645920" lvl="1">
              <a:buFont typeface="Arial" panose="020B0604020202020204" pitchFamily="34" charset="0"/>
              <a:buChar char="•"/>
            </a:pPr>
            <a:r>
              <a:rPr lang="en-US" dirty="0"/>
              <a:t>Expressing relationships between geometry data types, such as </a:t>
            </a:r>
          </a:p>
          <a:p>
            <a:pPr marL="2286000" lvl="2">
              <a:buFont typeface="Arial" panose="020B0604020202020204" pitchFamily="34" charset="0"/>
              <a:buChar char="•"/>
            </a:pPr>
            <a:r>
              <a:rPr lang="en-US" dirty="0"/>
              <a:t>Distance, equals, crosses, touches, overlaps, disjoint, and others.</a:t>
            </a:r>
          </a:p>
          <a:p>
            <a:endParaRPr lang="en-US" dirty="0"/>
          </a:p>
        </p:txBody>
      </p:sp>
    </p:spTree>
    <p:extLst>
      <p:ext uri="{BB962C8B-B14F-4D97-AF65-F5344CB8AC3E}">
        <p14:creationId xmlns:p14="http://schemas.microsoft.com/office/powerpoint/2010/main" val="4246561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83D6F-1D70-434E-B21D-96A0F75FD7A7}"/>
              </a:ext>
            </a:extLst>
          </p:cNvPr>
          <p:cNvSpPr>
            <a:spLocks noGrp="1"/>
          </p:cNvSpPr>
          <p:nvPr>
            <p:ph type="title"/>
          </p:nvPr>
        </p:nvSpPr>
        <p:spPr/>
        <p:txBody>
          <a:bodyPr/>
          <a:lstStyle/>
          <a:p>
            <a:r>
              <a:rPr lang="en-US" dirty="0"/>
              <a:t>Fast Performance for Large Data Sets</a:t>
            </a:r>
          </a:p>
        </p:txBody>
      </p:sp>
      <p:sp>
        <p:nvSpPr>
          <p:cNvPr id="4" name="Text Placeholder 3">
            <a:extLst>
              <a:ext uri="{FF2B5EF4-FFF2-40B4-BE49-F238E27FC236}">
                <a16:creationId xmlns:a16="http://schemas.microsoft.com/office/drawing/2014/main" id="{B3A63B2D-35AA-2A48-871F-50BE485708E7}"/>
              </a:ext>
            </a:extLst>
          </p:cNvPr>
          <p:cNvSpPr>
            <a:spLocks noGrp="1"/>
          </p:cNvSpPr>
          <p:nvPr>
            <p:ph type="body" sz="quarter" idx="11"/>
          </p:nvPr>
        </p:nvSpPr>
        <p:spPr>
          <a:xfrm>
            <a:off x="548638" y="1645920"/>
            <a:ext cx="13510262" cy="5089616"/>
          </a:xfrm>
        </p:spPr>
        <p:txBody>
          <a:bodyPr/>
          <a:lstStyle/>
          <a:p>
            <a:pPr marL="457200" indent="-457200">
              <a:buFont typeface="Arial" panose="020B0604020202020204" pitchFamily="34" charset="0"/>
              <a:buChar char="•"/>
            </a:pPr>
            <a:r>
              <a:rPr lang="en-US" dirty="0"/>
              <a:t>Fast, ad-hoc queries</a:t>
            </a:r>
          </a:p>
          <a:p>
            <a:pPr marL="457200" indent="-457200">
              <a:buFont typeface="Arial" panose="020B0604020202020204" pitchFamily="34" charset="0"/>
              <a:buChar char="•"/>
            </a:pPr>
            <a:r>
              <a:rPr lang="en-US" dirty="0"/>
              <a:t>Executes queries in parallel</a:t>
            </a:r>
          </a:p>
          <a:p>
            <a:pPr marL="457200" indent="-457200">
              <a:buFont typeface="Arial" panose="020B0604020202020204" pitchFamily="34" charset="0"/>
              <a:buChar char="•"/>
            </a:pPr>
            <a:r>
              <a:rPr lang="en-US" dirty="0"/>
              <a:t>No provisioning extra resources for complex queries</a:t>
            </a:r>
          </a:p>
          <a:p>
            <a:pPr marL="457200" indent="-457200">
              <a:buFont typeface="Arial" panose="020B0604020202020204" pitchFamily="34" charset="0"/>
              <a:buChar char="•"/>
            </a:pPr>
            <a:r>
              <a:rPr lang="en-US" dirty="0"/>
              <a:t>Scales automatically</a:t>
            </a:r>
          </a:p>
          <a:p>
            <a:endParaRPr lang="en-US" dirty="0"/>
          </a:p>
        </p:txBody>
      </p:sp>
      <p:pic>
        <p:nvPicPr>
          <p:cNvPr id="5" name="Content Placeholder 4">
            <a:extLst>
              <a:ext uri="{FF2B5EF4-FFF2-40B4-BE49-F238E27FC236}">
                <a16:creationId xmlns:a16="http://schemas.microsoft.com/office/drawing/2014/main" id="{FB525EED-A36F-B84E-83C6-904BE4A5146E}"/>
              </a:ext>
            </a:extLst>
          </p:cNvPr>
          <p:cNvPicPr>
            <a:picLocks noChangeAspect="1"/>
          </p:cNvPicPr>
          <p:nvPr/>
        </p:nvPicPr>
        <p:blipFill>
          <a:blip r:embed="rId2"/>
          <a:stretch>
            <a:fillRect/>
          </a:stretch>
        </p:blipFill>
        <p:spPr>
          <a:xfrm>
            <a:off x="8735203" y="4010560"/>
            <a:ext cx="3619500" cy="1771650"/>
          </a:xfrm>
          <a:prstGeom prst="rect">
            <a:avLst/>
          </a:prstGeom>
          <a:noFill/>
        </p:spPr>
      </p:pic>
    </p:spTree>
    <p:extLst>
      <p:ext uri="{BB962C8B-B14F-4D97-AF65-F5344CB8AC3E}">
        <p14:creationId xmlns:p14="http://schemas.microsoft.com/office/powerpoint/2010/main" val="16381772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CBE68-A68E-7846-88FB-6D645CB11398}"/>
              </a:ext>
            </a:extLst>
          </p:cNvPr>
          <p:cNvSpPr>
            <a:spLocks noGrp="1"/>
          </p:cNvSpPr>
          <p:nvPr>
            <p:ph type="title"/>
          </p:nvPr>
        </p:nvSpPr>
        <p:spPr/>
        <p:txBody>
          <a:bodyPr/>
          <a:lstStyle/>
          <a:p>
            <a:r>
              <a:rPr lang="en-US" dirty="0"/>
              <a:t>Types of Queries</a:t>
            </a:r>
          </a:p>
        </p:txBody>
      </p:sp>
      <p:sp>
        <p:nvSpPr>
          <p:cNvPr id="3" name="Content Placeholder 2">
            <a:extLst>
              <a:ext uri="{FF2B5EF4-FFF2-40B4-BE49-F238E27FC236}">
                <a16:creationId xmlns:a16="http://schemas.microsoft.com/office/drawing/2014/main" id="{CE67CED8-9A81-B940-858D-DBD59F46EFB6}"/>
              </a:ext>
            </a:extLst>
          </p:cNvPr>
          <p:cNvSpPr>
            <a:spLocks noGrp="1"/>
          </p:cNvSpPr>
          <p:nvPr>
            <p:ph idx="1"/>
          </p:nvPr>
        </p:nvSpPr>
        <p:spPr/>
        <p:txBody>
          <a:bodyPr/>
          <a:lstStyle/>
          <a:p>
            <a:pPr marL="457200" indent="-457200">
              <a:buFont typeface="Arial" panose="020B0604020202020204" pitchFamily="34" charset="0"/>
              <a:buChar char="•"/>
            </a:pPr>
            <a:r>
              <a:rPr lang="en-US" dirty="0"/>
              <a:t>Using geospatial queries in Athena, you can run these and other similar operations:</a:t>
            </a:r>
          </a:p>
          <a:p>
            <a:pPr marL="1645920" lvl="1">
              <a:buFont typeface="Arial" panose="020B0604020202020204" pitchFamily="34" charset="0"/>
              <a:buChar char="•"/>
            </a:pPr>
            <a:r>
              <a:rPr lang="en-US" dirty="0"/>
              <a:t>Find the distance between two points.</a:t>
            </a:r>
          </a:p>
          <a:p>
            <a:pPr marL="1645920" lvl="1">
              <a:buFont typeface="Arial" panose="020B0604020202020204" pitchFamily="34" charset="0"/>
              <a:buChar char="•"/>
            </a:pPr>
            <a:r>
              <a:rPr lang="en-US" dirty="0"/>
              <a:t>Check whether one area (polygon) contains another.</a:t>
            </a:r>
          </a:p>
          <a:p>
            <a:pPr marL="1645920" lvl="1">
              <a:buFont typeface="Arial" panose="020B0604020202020204" pitchFamily="34" charset="0"/>
              <a:buChar char="•"/>
            </a:pPr>
            <a:r>
              <a:rPr lang="en-US" dirty="0"/>
              <a:t>Check whether one line crosses or touches another line or polygon.</a:t>
            </a:r>
          </a:p>
          <a:p>
            <a:endParaRPr lang="en-US" dirty="0"/>
          </a:p>
        </p:txBody>
      </p:sp>
    </p:spTree>
    <p:extLst>
      <p:ext uri="{BB962C8B-B14F-4D97-AF65-F5344CB8AC3E}">
        <p14:creationId xmlns:p14="http://schemas.microsoft.com/office/powerpoint/2010/main" val="32511014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F9EB3-34CB-A841-94A3-757E88539D0D}"/>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FD4E10A8-F14F-4E48-9459-E236A18350ED}"/>
              </a:ext>
            </a:extLst>
          </p:cNvPr>
          <p:cNvSpPr>
            <a:spLocks noGrp="1"/>
          </p:cNvSpPr>
          <p:nvPr>
            <p:ph idx="1"/>
          </p:nvPr>
        </p:nvSpPr>
        <p:spPr/>
        <p:txBody>
          <a:bodyPr/>
          <a:lstStyle/>
          <a:p>
            <a:r>
              <a:rPr lang="en-US" dirty="0"/>
              <a:t>To obtain a point geometry data type from a pair of double values for the geographic coordinates of Mount Rainier in Athena, use the</a:t>
            </a:r>
            <a:r>
              <a:rPr lang="en-US" b="1" dirty="0"/>
              <a:t> ST_POINT</a:t>
            </a:r>
          </a:p>
          <a:p>
            <a:endParaRPr lang="en-US" b="1" dirty="0"/>
          </a:p>
          <a:p>
            <a:endParaRPr lang="en-US" b="1" dirty="0"/>
          </a:p>
          <a:p>
            <a:endParaRPr lang="en-US" b="1" dirty="0"/>
          </a:p>
        </p:txBody>
      </p:sp>
      <p:pic>
        <p:nvPicPr>
          <p:cNvPr id="4" name="Picture 3">
            <a:extLst>
              <a:ext uri="{FF2B5EF4-FFF2-40B4-BE49-F238E27FC236}">
                <a16:creationId xmlns:a16="http://schemas.microsoft.com/office/drawing/2014/main" id="{AD8EB3C7-4D85-AB42-8632-DDD5FF8DAD62}"/>
              </a:ext>
            </a:extLst>
          </p:cNvPr>
          <p:cNvPicPr>
            <a:picLocks noChangeAspect="1"/>
          </p:cNvPicPr>
          <p:nvPr/>
        </p:nvPicPr>
        <p:blipFill>
          <a:blip r:embed="rId2"/>
          <a:stretch>
            <a:fillRect/>
          </a:stretch>
        </p:blipFill>
        <p:spPr>
          <a:xfrm>
            <a:off x="2743200" y="3956180"/>
            <a:ext cx="9111900" cy="1054618"/>
          </a:xfrm>
          <a:prstGeom prst="rect">
            <a:avLst/>
          </a:prstGeom>
        </p:spPr>
      </p:pic>
    </p:spTree>
    <p:extLst>
      <p:ext uri="{BB962C8B-B14F-4D97-AF65-F5344CB8AC3E}">
        <p14:creationId xmlns:p14="http://schemas.microsoft.com/office/powerpoint/2010/main" val="42504258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4812BD-A36D-6B44-9717-41E0D95EE28B}"/>
              </a:ext>
            </a:extLst>
          </p:cNvPr>
          <p:cNvSpPr>
            <a:spLocks noGrp="1"/>
          </p:cNvSpPr>
          <p:nvPr>
            <p:ph type="title"/>
          </p:nvPr>
        </p:nvSpPr>
        <p:spPr>
          <a:xfrm>
            <a:off x="0" y="3308145"/>
            <a:ext cx="14630399" cy="1488168"/>
          </a:xfrm>
        </p:spPr>
        <p:txBody>
          <a:bodyPr/>
          <a:lstStyle/>
          <a:p>
            <a:pPr algn="ctr"/>
            <a:r>
              <a:rPr lang="en-US" dirty="0"/>
              <a:t>4. Summary</a:t>
            </a:r>
          </a:p>
        </p:txBody>
      </p:sp>
    </p:spTree>
    <p:extLst>
      <p:ext uri="{BB962C8B-B14F-4D97-AF65-F5344CB8AC3E}">
        <p14:creationId xmlns:p14="http://schemas.microsoft.com/office/powerpoint/2010/main" val="31116084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09B4D-0E6F-8644-A9BE-2813EA51AE2E}"/>
              </a:ext>
            </a:extLst>
          </p:cNvPr>
          <p:cNvSpPr>
            <a:spLocks noGrp="1"/>
          </p:cNvSpPr>
          <p:nvPr>
            <p:ph type="title"/>
          </p:nvPr>
        </p:nvSpPr>
        <p:spPr/>
        <p:txBody>
          <a:bodyPr/>
          <a:lstStyle/>
          <a:p>
            <a:r>
              <a:rPr lang="en-US" dirty="0"/>
              <a:t>Key Benefits of Athena</a:t>
            </a:r>
          </a:p>
        </p:txBody>
      </p:sp>
      <p:sp>
        <p:nvSpPr>
          <p:cNvPr id="3" name="Content Placeholder 2">
            <a:extLst>
              <a:ext uri="{FF2B5EF4-FFF2-40B4-BE49-F238E27FC236}">
                <a16:creationId xmlns:a16="http://schemas.microsoft.com/office/drawing/2014/main" id="{9526315F-EF11-1447-A4F3-32E3DF799512}"/>
              </a:ext>
            </a:extLst>
          </p:cNvPr>
          <p:cNvSpPr>
            <a:spLocks noGrp="1"/>
          </p:cNvSpPr>
          <p:nvPr>
            <p:ph idx="1"/>
          </p:nvPr>
        </p:nvSpPr>
        <p:spPr/>
        <p:txBody>
          <a:bodyPr/>
          <a:lstStyle/>
          <a:p>
            <a:pPr marL="457200" indent="-457200">
              <a:buFont typeface="Arial" panose="020B0604020202020204" pitchFamily="34" charset="0"/>
              <a:buChar char="•"/>
            </a:pPr>
            <a:r>
              <a:rPr lang="en-US" dirty="0"/>
              <a:t>Fast ad-hoc queries</a:t>
            </a:r>
          </a:p>
          <a:p>
            <a:pPr marL="457200" indent="-457200">
              <a:buFont typeface="Arial" panose="020B0604020202020204" pitchFamily="34" charset="0"/>
              <a:buChar char="•"/>
            </a:pPr>
            <a:r>
              <a:rPr lang="en-US" dirty="0"/>
              <a:t>Query directly against data in S3</a:t>
            </a:r>
          </a:p>
          <a:p>
            <a:pPr marL="457200" indent="-457200">
              <a:buFont typeface="Arial" panose="020B0604020202020204" pitchFamily="34" charset="0"/>
              <a:buChar char="•"/>
            </a:pPr>
            <a:r>
              <a:rPr lang="en-US" dirty="0"/>
              <a:t>Use standard ANSI SQL</a:t>
            </a:r>
          </a:p>
          <a:p>
            <a:pPr marL="457200" indent="-457200">
              <a:buFont typeface="Arial" panose="020B0604020202020204" pitchFamily="34" charset="0"/>
              <a:buChar char="•"/>
            </a:pPr>
            <a:r>
              <a:rPr lang="en-US" dirty="0"/>
              <a:t>No infrastructure to setup and manage</a:t>
            </a:r>
          </a:p>
          <a:p>
            <a:pPr marL="457200" indent="-457200">
              <a:buFont typeface="Arial" panose="020B0604020202020204" pitchFamily="34" charset="0"/>
              <a:buChar char="•"/>
            </a:pPr>
            <a:r>
              <a:rPr lang="en-US" dirty="0"/>
              <a:t>Use IAM for security</a:t>
            </a:r>
          </a:p>
          <a:p>
            <a:pPr marL="457200" indent="-457200">
              <a:buFont typeface="Arial" panose="020B0604020202020204" pitchFamily="34" charset="0"/>
              <a:buChar char="•"/>
            </a:pPr>
            <a:r>
              <a:rPr lang="en-US" dirty="0"/>
              <a:t>JDBC driver for BI tools and SQL clients</a:t>
            </a:r>
          </a:p>
          <a:p>
            <a:pPr marL="457200" indent="-457200">
              <a:buFont typeface="Arial" panose="020B0604020202020204" pitchFamily="34" charset="0"/>
              <a:buChar char="•"/>
            </a:pPr>
            <a:r>
              <a:rPr lang="en-US" dirty="0"/>
              <a:t>Pay per query, depending on data scanned</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AAE9E37A-B936-9A4C-BFE9-503208DFBD32}"/>
              </a:ext>
            </a:extLst>
          </p:cNvPr>
          <p:cNvPicPr>
            <a:picLocks noChangeAspect="1"/>
          </p:cNvPicPr>
          <p:nvPr/>
        </p:nvPicPr>
        <p:blipFill>
          <a:blip r:embed="rId2"/>
          <a:stretch>
            <a:fillRect/>
          </a:stretch>
        </p:blipFill>
        <p:spPr>
          <a:xfrm>
            <a:off x="10563726" y="1057084"/>
            <a:ext cx="3496053" cy="2517158"/>
          </a:xfrm>
          <a:prstGeom prst="rect">
            <a:avLst/>
          </a:prstGeom>
        </p:spPr>
      </p:pic>
    </p:spTree>
    <p:extLst>
      <p:ext uri="{BB962C8B-B14F-4D97-AF65-F5344CB8AC3E}">
        <p14:creationId xmlns:p14="http://schemas.microsoft.com/office/powerpoint/2010/main" val="12441586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0221-381E-8F4A-A65C-9B22F2E876D5}"/>
              </a:ext>
            </a:extLst>
          </p:cNvPr>
          <p:cNvSpPr>
            <a:spLocks noGrp="1"/>
          </p:cNvSpPr>
          <p:nvPr>
            <p:ph type="title"/>
          </p:nvPr>
        </p:nvSpPr>
        <p:spPr/>
        <p:txBody>
          <a:bodyPr/>
          <a:lstStyle/>
          <a:p>
            <a:r>
              <a:rPr lang="en-US" dirty="0"/>
              <a:t>Simple Pricing Example</a:t>
            </a:r>
          </a:p>
        </p:txBody>
      </p:sp>
      <p:sp>
        <p:nvSpPr>
          <p:cNvPr id="3" name="Content Placeholder 2">
            <a:extLst>
              <a:ext uri="{FF2B5EF4-FFF2-40B4-BE49-F238E27FC236}">
                <a16:creationId xmlns:a16="http://schemas.microsoft.com/office/drawing/2014/main" id="{10AEDE32-8E9D-8746-A556-43FB5DA72AE9}"/>
              </a:ext>
            </a:extLst>
          </p:cNvPr>
          <p:cNvSpPr>
            <a:spLocks noGrp="1"/>
          </p:cNvSpPr>
          <p:nvPr>
            <p:ph idx="1"/>
          </p:nvPr>
        </p:nvSpPr>
        <p:spPr>
          <a:xfrm>
            <a:off x="548640" y="1549666"/>
            <a:ext cx="13514832" cy="5861785"/>
          </a:xfrm>
        </p:spPr>
        <p:txBody>
          <a:bodyPr/>
          <a:lstStyle/>
          <a:p>
            <a:pPr marL="457200" indent="-457200">
              <a:buFont typeface="Arial" panose="020B0604020202020204" pitchFamily="34" charset="0"/>
              <a:buChar char="•"/>
            </a:pPr>
            <a:r>
              <a:rPr lang="en-US" dirty="0"/>
              <a:t>3 TB of logs on Amazon S3 in text format</a:t>
            </a:r>
          </a:p>
          <a:p>
            <a:pPr marL="457200" indent="-457200">
              <a:buFont typeface="Arial" panose="020B0604020202020204" pitchFamily="34" charset="0"/>
              <a:buChar char="•"/>
            </a:pPr>
            <a:r>
              <a:rPr lang="en-US" dirty="0"/>
              <a:t>Table with 3 equally sized columns</a:t>
            </a:r>
          </a:p>
          <a:p>
            <a:pPr marL="457200" indent="-457200">
              <a:buFont typeface="Arial" panose="020B0604020202020204" pitchFamily="34" charset="0"/>
              <a:buChar char="•"/>
            </a:pPr>
            <a:r>
              <a:rPr lang="en-US" dirty="0"/>
              <a:t>No compression</a:t>
            </a:r>
          </a:p>
          <a:p>
            <a:pPr lvl="1"/>
            <a:r>
              <a:rPr lang="en-US" dirty="0"/>
              <a:t>Athena will scan the entire file</a:t>
            </a:r>
          </a:p>
          <a:p>
            <a:pPr lvl="1"/>
            <a:r>
              <a:rPr lang="en-US" dirty="0"/>
              <a:t>Query cost: </a:t>
            </a:r>
            <a:r>
              <a:rPr lang="en-US" b="1" dirty="0"/>
              <a:t>$15</a:t>
            </a:r>
            <a:r>
              <a:rPr lang="en-US" dirty="0"/>
              <a:t> (3 TB scanned, 3 * $5/TB = $15)</a:t>
            </a:r>
          </a:p>
          <a:p>
            <a:pPr marL="457200" indent="-457200">
              <a:buFont typeface="Arial" panose="020B0604020202020204" pitchFamily="34" charset="0"/>
              <a:buChar char="•"/>
            </a:pPr>
            <a:r>
              <a:rPr lang="en-US" dirty="0"/>
              <a:t>Compress using GZIP</a:t>
            </a:r>
          </a:p>
          <a:p>
            <a:pPr lvl="1"/>
            <a:r>
              <a:rPr lang="en-US" dirty="0"/>
              <a:t>3:1 compression gains</a:t>
            </a:r>
          </a:p>
          <a:p>
            <a:pPr lvl="1"/>
            <a:r>
              <a:rPr lang="en-US" dirty="0"/>
              <a:t>Query cost: </a:t>
            </a:r>
            <a:r>
              <a:rPr lang="en-US" b="1" dirty="0"/>
              <a:t>$5</a:t>
            </a:r>
            <a:r>
              <a:rPr lang="en-US" dirty="0"/>
              <a:t>. (1 TB scanned, 1 * $5/TB = $5)</a:t>
            </a:r>
          </a:p>
          <a:p>
            <a:pPr marL="457200" indent="-457200">
              <a:buFont typeface="Arial" panose="020B0604020202020204" pitchFamily="34" charset="0"/>
              <a:buChar char="•"/>
            </a:pPr>
            <a:r>
              <a:rPr lang="en-US" dirty="0"/>
              <a:t>Convert to Parquet, columnar format</a:t>
            </a:r>
          </a:p>
          <a:p>
            <a:pPr lvl="1"/>
            <a:r>
              <a:rPr lang="en-US" dirty="0"/>
              <a:t>Athena can read 1/3 columns that is relevant for the query</a:t>
            </a:r>
          </a:p>
          <a:p>
            <a:pPr lvl="1"/>
            <a:r>
              <a:rPr lang="en-US" dirty="0"/>
              <a:t>Query cost: </a:t>
            </a:r>
            <a:r>
              <a:rPr lang="en-US" b="1" dirty="0"/>
              <a:t>$1.67</a:t>
            </a:r>
            <a:r>
              <a:rPr lang="en-US" dirty="0"/>
              <a:t> (0.33 TB scanned, 0.33*$5/TB= $1.67)</a:t>
            </a:r>
          </a:p>
          <a:p>
            <a:pPr marL="457200" indent="-457200">
              <a:buFont typeface="Arial" panose="020B0604020202020204" pitchFamily="34" charset="0"/>
              <a:buChar char="•"/>
            </a:pPr>
            <a:endParaRPr lang="en-US" dirty="0"/>
          </a:p>
        </p:txBody>
      </p:sp>
      <p:pic>
        <p:nvPicPr>
          <p:cNvPr id="4" name="Picture 2" descr="Pay Per Query">
            <a:extLst>
              <a:ext uri="{FF2B5EF4-FFF2-40B4-BE49-F238E27FC236}">
                <a16:creationId xmlns:a16="http://schemas.microsoft.com/office/drawing/2014/main" id="{A0680F5D-A7B3-3B4D-B3C3-B07DDDE5F0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3890" y="1057084"/>
            <a:ext cx="3549582" cy="1854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9258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AC7C2-4B91-EC47-B8BA-F102D0ED279D}"/>
              </a:ext>
            </a:extLst>
          </p:cNvPr>
          <p:cNvSpPr>
            <a:spLocks noGrp="1"/>
          </p:cNvSpPr>
          <p:nvPr>
            <p:ph type="title"/>
          </p:nvPr>
        </p:nvSpPr>
        <p:spPr/>
        <p:txBody>
          <a:bodyPr/>
          <a:lstStyle/>
          <a:p>
            <a:r>
              <a:rPr lang="en-US" dirty="0"/>
              <a:t>Save Cost and Increase Performance</a:t>
            </a:r>
          </a:p>
        </p:txBody>
      </p:sp>
      <p:sp>
        <p:nvSpPr>
          <p:cNvPr id="3" name="Content Placeholder 2">
            <a:extLst>
              <a:ext uri="{FF2B5EF4-FFF2-40B4-BE49-F238E27FC236}">
                <a16:creationId xmlns:a16="http://schemas.microsoft.com/office/drawing/2014/main" id="{13A32CA8-3959-8246-BBCB-CFE6DA3A84E7}"/>
              </a:ext>
            </a:extLst>
          </p:cNvPr>
          <p:cNvSpPr>
            <a:spLocks noGrp="1"/>
          </p:cNvSpPr>
          <p:nvPr>
            <p:ph idx="1"/>
          </p:nvPr>
        </p:nvSpPr>
        <p:spPr/>
        <p:txBody>
          <a:bodyPr/>
          <a:lstStyle/>
          <a:p>
            <a:pPr marL="457200" indent="-457200">
              <a:buFont typeface="Arial" panose="020B0604020202020204" pitchFamily="34" charset="0"/>
              <a:buChar char="•"/>
            </a:pPr>
            <a:r>
              <a:rPr lang="en-US" dirty="0"/>
              <a:t>You can save 30%-90% on your query costs and get better performance:</a:t>
            </a:r>
          </a:p>
          <a:p>
            <a:pPr lvl="1"/>
            <a:r>
              <a:rPr lang="en-US" dirty="0"/>
              <a:t>Compressing (Snappy, ZLIB, GZIP)</a:t>
            </a:r>
          </a:p>
          <a:p>
            <a:pPr lvl="1"/>
            <a:r>
              <a:rPr lang="en-US" dirty="0"/>
              <a:t>Partitioning (Time-based)</a:t>
            </a:r>
          </a:p>
          <a:p>
            <a:pPr lvl="1"/>
            <a:r>
              <a:rPr lang="en-US" dirty="0"/>
              <a:t>Converting your data into columnar formats (Parquet, ORC)</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20534296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23E80-13B2-8346-B8D7-BC056D076191}"/>
              </a:ext>
            </a:extLst>
          </p:cNvPr>
          <p:cNvSpPr>
            <a:spLocks noGrp="1"/>
          </p:cNvSpPr>
          <p:nvPr>
            <p:ph type="title"/>
          </p:nvPr>
        </p:nvSpPr>
        <p:spPr/>
        <p:txBody>
          <a:bodyPr/>
          <a:lstStyle/>
          <a:p>
            <a:r>
              <a:rPr lang="en-US" dirty="0"/>
              <a:t>Questions?</a:t>
            </a:r>
          </a:p>
        </p:txBody>
      </p:sp>
      <p:pic>
        <p:nvPicPr>
          <p:cNvPr id="4" name="Content Placeholder 3" descr="question.png">
            <a:extLst>
              <a:ext uri="{FF2B5EF4-FFF2-40B4-BE49-F238E27FC236}">
                <a16:creationId xmlns:a16="http://schemas.microsoft.com/office/drawing/2014/main" id="{C71A03D9-3DE5-784F-9C3D-1305644FE2DC}"/>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5385125" y="1057084"/>
            <a:ext cx="3841861" cy="5686425"/>
          </a:xfrm>
          <a:prstGeom prst="rect">
            <a:avLst/>
          </a:prstGeom>
        </p:spPr>
      </p:pic>
    </p:spTree>
    <p:extLst>
      <p:ext uri="{BB962C8B-B14F-4D97-AF65-F5344CB8AC3E}">
        <p14:creationId xmlns:p14="http://schemas.microsoft.com/office/powerpoint/2010/main" val="1546264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3E5B2-198C-9249-A2EF-267700AB0D30}"/>
              </a:ext>
            </a:extLst>
          </p:cNvPr>
          <p:cNvSpPr>
            <a:spLocks noGrp="1"/>
          </p:cNvSpPr>
          <p:nvPr>
            <p:ph type="title"/>
          </p:nvPr>
        </p:nvSpPr>
        <p:spPr/>
        <p:txBody>
          <a:bodyPr/>
          <a:lstStyle/>
          <a:p>
            <a:r>
              <a:rPr lang="en-US" dirty="0"/>
              <a:t>Drivers</a:t>
            </a:r>
          </a:p>
        </p:txBody>
      </p:sp>
      <p:sp>
        <p:nvSpPr>
          <p:cNvPr id="3" name="Content Placeholder 2">
            <a:extLst>
              <a:ext uri="{FF2B5EF4-FFF2-40B4-BE49-F238E27FC236}">
                <a16:creationId xmlns:a16="http://schemas.microsoft.com/office/drawing/2014/main" id="{FDC0CF9E-2781-AE45-ABA9-F4F9B334A63C}"/>
              </a:ext>
            </a:extLst>
          </p:cNvPr>
          <p:cNvSpPr>
            <a:spLocks noGrp="1"/>
          </p:cNvSpPr>
          <p:nvPr>
            <p:ph idx="1"/>
          </p:nvPr>
        </p:nvSpPr>
        <p:spPr/>
        <p:txBody>
          <a:bodyPr/>
          <a:lstStyle/>
          <a:p>
            <a:pPr marL="457200" indent="-457200">
              <a:buFont typeface="Arial" panose="020B0604020202020204" pitchFamily="34" charset="0"/>
              <a:buChar char="•"/>
            </a:pPr>
            <a:r>
              <a:rPr lang="en-US" dirty="0"/>
              <a:t>Utilize JDBC and ODBC connections to connect Athena to business intelligence tools and other applications</a:t>
            </a:r>
          </a:p>
          <a:p>
            <a:pPr marL="457200" indent="-457200">
              <a:buFont typeface="Arial" panose="020B0604020202020204" pitchFamily="34" charset="0"/>
              <a:buChar char="•"/>
            </a:pPr>
            <a:r>
              <a:rPr lang="en-US" dirty="0"/>
              <a:t>JDBC</a:t>
            </a:r>
          </a:p>
          <a:p>
            <a:pPr marL="1645920" lvl="1">
              <a:buFont typeface="Arial" panose="020B0604020202020204" pitchFamily="34" charset="0"/>
              <a:buChar char="•"/>
            </a:pPr>
            <a:r>
              <a:rPr lang="en-US" dirty="0"/>
              <a:t>The JDBC driver version 2.0.7 complies with the JDBC API 4.1 and 4.2 data standards</a:t>
            </a:r>
          </a:p>
          <a:p>
            <a:pPr marL="457200" indent="-457200">
              <a:buFont typeface="Arial" panose="020B0604020202020204" pitchFamily="34" charset="0"/>
              <a:buChar char="•"/>
            </a:pPr>
            <a:r>
              <a:rPr lang="en-US" dirty="0"/>
              <a:t>ODBC</a:t>
            </a:r>
          </a:p>
          <a:p>
            <a:pPr marL="1645920" lvl="1">
              <a:buFont typeface="Arial" panose="020B0604020202020204" pitchFamily="34" charset="0"/>
              <a:buChar char="•"/>
            </a:pPr>
            <a:r>
              <a:rPr lang="en-US" dirty="0"/>
              <a:t>The ODBC connection driver are available for Windows, Linux, and OSX </a:t>
            </a:r>
          </a:p>
          <a:p>
            <a:pPr lvl="1" indent="0">
              <a:buNone/>
            </a:pPr>
            <a:endParaRPr lang="en-US" dirty="0"/>
          </a:p>
          <a:p>
            <a:pPr lvl="1" indent="0">
              <a:buNone/>
            </a:pPr>
            <a:endParaRPr lang="en-US" dirty="0"/>
          </a:p>
        </p:txBody>
      </p:sp>
    </p:spTree>
    <p:extLst>
      <p:ext uri="{BB962C8B-B14F-4D97-AF65-F5344CB8AC3E}">
        <p14:creationId xmlns:p14="http://schemas.microsoft.com/office/powerpoint/2010/main" val="1229461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4812BD-A36D-6B44-9717-41E0D95EE28B}"/>
              </a:ext>
            </a:extLst>
          </p:cNvPr>
          <p:cNvSpPr>
            <a:spLocks noGrp="1"/>
          </p:cNvSpPr>
          <p:nvPr>
            <p:ph type="title"/>
          </p:nvPr>
        </p:nvSpPr>
        <p:spPr>
          <a:xfrm>
            <a:off x="0" y="3308145"/>
            <a:ext cx="14630399" cy="1488168"/>
          </a:xfrm>
        </p:spPr>
        <p:txBody>
          <a:bodyPr/>
          <a:lstStyle/>
          <a:p>
            <a:pPr algn="ctr"/>
            <a:r>
              <a:rPr lang="en-US" dirty="0"/>
              <a:t>2. Athena Design Patterns</a:t>
            </a:r>
          </a:p>
        </p:txBody>
      </p:sp>
    </p:spTree>
    <p:extLst>
      <p:ext uri="{BB962C8B-B14F-4D97-AF65-F5344CB8AC3E}">
        <p14:creationId xmlns:p14="http://schemas.microsoft.com/office/powerpoint/2010/main" val="1360112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50AC5-F014-D44C-BFCC-E7667B7BE101}"/>
              </a:ext>
            </a:extLst>
          </p:cNvPr>
          <p:cNvSpPr>
            <a:spLocks noGrp="1"/>
          </p:cNvSpPr>
          <p:nvPr>
            <p:ph type="title"/>
          </p:nvPr>
        </p:nvSpPr>
        <p:spPr/>
        <p:txBody>
          <a:bodyPr/>
          <a:lstStyle/>
          <a:p>
            <a:r>
              <a:rPr lang="en-US" dirty="0"/>
              <a:t>Common Use Cases</a:t>
            </a:r>
          </a:p>
        </p:txBody>
      </p:sp>
      <p:sp>
        <p:nvSpPr>
          <p:cNvPr id="3" name="Text Placeholder 2">
            <a:extLst>
              <a:ext uri="{FF2B5EF4-FFF2-40B4-BE49-F238E27FC236}">
                <a16:creationId xmlns:a16="http://schemas.microsoft.com/office/drawing/2014/main" id="{ADDC3C09-3773-654B-9013-690D91DEC1D5}"/>
              </a:ext>
            </a:extLst>
          </p:cNvPr>
          <p:cNvSpPr>
            <a:spLocks noGrp="1"/>
          </p:cNvSpPr>
          <p:nvPr>
            <p:ph type="body" sz="quarter" idx="10"/>
          </p:nvPr>
        </p:nvSpPr>
        <p:spPr>
          <a:xfrm>
            <a:off x="548638" y="1645919"/>
            <a:ext cx="6400800" cy="5893215"/>
          </a:xfrm>
        </p:spPr>
        <p:txBody>
          <a:bodyPr/>
          <a:lstStyle/>
          <a:p>
            <a:pPr marL="457200" indent="-457200">
              <a:buFont typeface="Arial" panose="020B0604020202020204" pitchFamily="34" charset="0"/>
              <a:buChar char="•"/>
            </a:pPr>
            <a:r>
              <a:rPr lang="en-US" dirty="0"/>
              <a:t>Log analytics</a:t>
            </a:r>
          </a:p>
          <a:p>
            <a:pPr lvl="1"/>
            <a:r>
              <a:rPr lang="en-US" dirty="0"/>
              <a:t>Application logs</a:t>
            </a:r>
          </a:p>
          <a:p>
            <a:pPr lvl="1"/>
            <a:r>
              <a:rPr lang="en-US" dirty="0"/>
              <a:t>Apache web logs</a:t>
            </a:r>
          </a:p>
          <a:p>
            <a:pPr lvl="1"/>
            <a:r>
              <a:rPr lang="en-US" dirty="0"/>
              <a:t>IoT devices</a:t>
            </a:r>
          </a:p>
          <a:p>
            <a:pPr lvl="1"/>
            <a:r>
              <a:rPr lang="en-US" dirty="0"/>
              <a:t>ELB logs</a:t>
            </a:r>
          </a:p>
          <a:p>
            <a:pPr lvl="1"/>
            <a:r>
              <a:rPr lang="en-US" dirty="0"/>
              <a:t>CloudTrail logs</a:t>
            </a:r>
          </a:p>
          <a:p>
            <a:pPr marL="457200" indent="-457200">
              <a:buFont typeface="Arial" panose="020B0604020202020204" pitchFamily="34" charset="0"/>
              <a:buChar char="•"/>
            </a:pPr>
            <a:r>
              <a:rPr lang="en-US" dirty="0"/>
              <a:t>Data discovery</a:t>
            </a:r>
          </a:p>
          <a:p>
            <a:pPr lvl="1"/>
            <a:r>
              <a:rPr lang="en-US" dirty="0"/>
              <a:t>Athena with </a:t>
            </a:r>
            <a:r>
              <a:rPr lang="en-US" dirty="0" err="1"/>
              <a:t>QuickSight</a:t>
            </a:r>
            <a:r>
              <a:rPr lang="en-US" dirty="0"/>
              <a:t> for Visualizations</a:t>
            </a:r>
          </a:p>
          <a:p>
            <a:pPr marL="457200" indent="-457200">
              <a:buFont typeface="Arial" panose="020B0604020202020204" pitchFamily="34" charset="0"/>
              <a:buChar char="•"/>
            </a:pPr>
            <a:r>
              <a:rPr lang="en-US" dirty="0"/>
              <a:t>Query AWS Service Logs</a:t>
            </a:r>
          </a:p>
          <a:p>
            <a:pPr marL="457200" indent="-457200">
              <a:buFont typeface="Arial" panose="020B0604020202020204" pitchFamily="34" charset="0"/>
              <a:buChar char="•"/>
            </a:pPr>
            <a:endParaRPr lang="en-US" dirty="0"/>
          </a:p>
          <a:p>
            <a:endParaRPr lang="en-US" dirty="0"/>
          </a:p>
        </p:txBody>
      </p:sp>
      <p:pic>
        <p:nvPicPr>
          <p:cNvPr id="6" name="Picture 5">
            <a:extLst>
              <a:ext uri="{FF2B5EF4-FFF2-40B4-BE49-F238E27FC236}">
                <a16:creationId xmlns:a16="http://schemas.microsoft.com/office/drawing/2014/main" id="{2D8D491C-CF80-1E4A-BDA3-748539FE1F7A}"/>
              </a:ext>
            </a:extLst>
          </p:cNvPr>
          <p:cNvPicPr>
            <a:picLocks noChangeAspect="1"/>
          </p:cNvPicPr>
          <p:nvPr/>
        </p:nvPicPr>
        <p:blipFill>
          <a:blip r:embed="rId2"/>
          <a:stretch>
            <a:fillRect/>
          </a:stretch>
        </p:blipFill>
        <p:spPr>
          <a:xfrm>
            <a:off x="7306056" y="1645919"/>
            <a:ext cx="6408286" cy="1843729"/>
          </a:xfrm>
          <a:prstGeom prst="rect">
            <a:avLst/>
          </a:prstGeom>
        </p:spPr>
      </p:pic>
      <p:pic>
        <p:nvPicPr>
          <p:cNvPr id="7" name="Content Placeholder 18">
            <a:extLst>
              <a:ext uri="{FF2B5EF4-FFF2-40B4-BE49-F238E27FC236}">
                <a16:creationId xmlns:a16="http://schemas.microsoft.com/office/drawing/2014/main" id="{175CB516-81A5-4949-9F25-4B5BBDC7E035}"/>
              </a:ext>
            </a:extLst>
          </p:cNvPr>
          <p:cNvPicPr>
            <a:picLocks noGrp="1" noChangeAspect="1"/>
          </p:cNvPicPr>
          <p:nvPr>
            <p:ph sz="half" idx="2"/>
          </p:nvPr>
        </p:nvPicPr>
        <p:blipFill>
          <a:blip r:embed="rId3"/>
          <a:stretch>
            <a:fillRect/>
          </a:stretch>
        </p:blipFill>
        <p:spPr>
          <a:xfrm>
            <a:off x="8035486" y="4078483"/>
            <a:ext cx="4949426" cy="3073833"/>
          </a:xfrm>
          <a:prstGeom prst="rect">
            <a:avLst/>
          </a:prstGeom>
        </p:spPr>
      </p:pic>
    </p:spTree>
    <p:extLst>
      <p:ext uri="{BB962C8B-B14F-4D97-AF65-F5344CB8AC3E}">
        <p14:creationId xmlns:p14="http://schemas.microsoft.com/office/powerpoint/2010/main" val="3776584170"/>
      </p:ext>
    </p:extLst>
  </p:cSld>
  <p:clrMapOvr>
    <a:masterClrMapping/>
  </p:clrMapOvr>
</p:sld>
</file>

<file path=ppt/theme/theme1.xml><?xml version="1.0" encoding="utf-8"?>
<a:theme xmlns:a="http://schemas.openxmlformats.org/drawingml/2006/main" name="DeckTemplate-AWS">
  <a:themeElements>
    <a:clrScheme name="Custom 13">
      <a:dk1>
        <a:srgbClr val="000000"/>
      </a:dk1>
      <a:lt1>
        <a:srgbClr val="FFFFFF"/>
      </a:lt1>
      <a:dk2>
        <a:srgbClr val="232F3E"/>
      </a:dk2>
      <a:lt2>
        <a:srgbClr val="F2F3F3"/>
      </a:lt2>
      <a:accent1>
        <a:srgbClr val="FF9900"/>
      </a:accent1>
      <a:accent2>
        <a:srgbClr val="00A1C9"/>
      </a:accent2>
      <a:accent3>
        <a:srgbClr val="007DBC"/>
      </a:accent3>
      <a:accent4>
        <a:srgbClr val="69AF34"/>
      </a:accent4>
      <a:accent5>
        <a:srgbClr val="1E8900"/>
      </a:accent5>
      <a:accent6>
        <a:srgbClr val="FF5745"/>
      </a:accent6>
      <a:hlink>
        <a:srgbClr val="00E0EA"/>
      </a:hlink>
      <a:folHlink>
        <a:srgbClr val="00A0C8"/>
      </a:folHlink>
    </a:clrScheme>
    <a:fontScheme name="Test">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900" dirty="0" err="1" smtClean="0">
            <a:solidFill>
              <a:schemeClr val="tx2"/>
            </a:solidFill>
            <a:latin typeface="Amazon Ember" panose="020B0603020204020204" pitchFamily="34" charset="0"/>
            <a:ea typeface="Amazon Ember" panose="020B0603020204020204" pitchFamily="34" charset="0"/>
            <a:cs typeface="Amazon Ember" panose="020B0603020204020204" pitchFamily="34" charset="0"/>
          </a:defRPr>
        </a:defPPr>
      </a:lstStyle>
    </a:tx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705B35A6-8B52-46A5-AE45-B98C6459DC1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9185</TotalTime>
  <Words>3523</Words>
  <Application>Microsoft Macintosh PowerPoint</Application>
  <PresentationFormat>Custom</PresentationFormat>
  <Paragraphs>479</Paragraphs>
  <Slides>66</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66</vt:i4>
      </vt:variant>
    </vt:vector>
  </HeadingPairs>
  <TitlesOfParts>
    <vt:vector size="71" baseType="lpstr">
      <vt:lpstr>Amazon Ember</vt:lpstr>
      <vt:lpstr>Amazon Ember Light</vt:lpstr>
      <vt:lpstr>Amazon Ember Regular</vt:lpstr>
      <vt:lpstr>Arial</vt:lpstr>
      <vt:lpstr>DeckTemplate-AWS</vt:lpstr>
      <vt:lpstr>PowerPoint Presentation</vt:lpstr>
      <vt:lpstr>1. Introduction to Amazon Athena</vt:lpstr>
      <vt:lpstr>Start Querying Instantly</vt:lpstr>
      <vt:lpstr>Pay Per Query</vt:lpstr>
      <vt:lpstr>Runs standard SQL</vt:lpstr>
      <vt:lpstr>Fast Performance for Large Data Sets</vt:lpstr>
      <vt:lpstr>Drivers</vt:lpstr>
      <vt:lpstr>2. Athena Design Patterns</vt:lpstr>
      <vt:lpstr>Common Use Cases</vt:lpstr>
      <vt:lpstr>Common Use Cases</vt:lpstr>
      <vt:lpstr>When to use Athena vs EMR</vt:lpstr>
      <vt:lpstr>When to use Athena vs Redshift</vt:lpstr>
      <vt:lpstr>Ad-hoc Querying</vt:lpstr>
      <vt:lpstr>Ad-hoc Visualization and ETL</vt:lpstr>
      <vt:lpstr>ETL, Historical Analysis, and Ad-hoc Querying from S3 Data Lake</vt:lpstr>
      <vt:lpstr>3. Athena in Action</vt:lpstr>
      <vt:lpstr>3.1 Simple Query</vt:lpstr>
      <vt:lpstr>Run Simple Query from AWS Console (N. Virginia)</vt:lpstr>
      <vt:lpstr>Create External Tables</vt:lpstr>
      <vt:lpstr>Navigate to ’Saved Queries’ to get DLL</vt:lpstr>
      <vt:lpstr>Create External Table using DLL</vt:lpstr>
      <vt:lpstr>New Flights Parquet Table Created</vt:lpstr>
      <vt:lpstr>Save Query Results</vt:lpstr>
      <vt:lpstr>3.2 Tuning and Design Patterns</vt:lpstr>
      <vt:lpstr>Data Formats and SerDes</vt:lpstr>
      <vt:lpstr>Data Formats in Create Table</vt:lpstr>
      <vt:lpstr>Column Data Types</vt:lpstr>
      <vt:lpstr>Nested JSON</vt:lpstr>
      <vt:lpstr>3.3 Partitions</vt:lpstr>
      <vt:lpstr>Partitions</vt:lpstr>
      <vt:lpstr>Partitions in Create Table</vt:lpstr>
      <vt:lpstr>How does partitioning work?</vt:lpstr>
      <vt:lpstr>How does partitioning work?</vt:lpstr>
      <vt:lpstr>Convert to Columnar Formats-Parquet/ORC</vt:lpstr>
      <vt:lpstr>Partition by Running MSCK Repair</vt:lpstr>
      <vt:lpstr>Partition by Manually Adding Partitions</vt:lpstr>
      <vt:lpstr>Partitions After Running msck Repair</vt:lpstr>
      <vt:lpstr>3.4 Optimize and Secure</vt:lpstr>
      <vt:lpstr>Performance and Cost Savings for Compression and Columnar Format</vt:lpstr>
      <vt:lpstr>Access Control for Athena</vt:lpstr>
      <vt:lpstr>Access Control Continued</vt:lpstr>
      <vt:lpstr>Saved Queries</vt:lpstr>
      <vt:lpstr>History</vt:lpstr>
      <vt:lpstr>Best Practices</vt:lpstr>
      <vt:lpstr>Best Practices Continued</vt:lpstr>
      <vt:lpstr>3.5 Workgroups</vt:lpstr>
      <vt:lpstr>Workgroups</vt:lpstr>
      <vt:lpstr>Setting Up Workgroups</vt:lpstr>
      <vt:lpstr>Default Workgroup</vt:lpstr>
      <vt:lpstr>PowerPoint Presentation</vt:lpstr>
      <vt:lpstr>PowerPoint Presentation</vt:lpstr>
      <vt:lpstr>3.6 Views</vt:lpstr>
      <vt:lpstr>View</vt:lpstr>
      <vt:lpstr>Create a View</vt:lpstr>
      <vt:lpstr>3.7 CTAS</vt:lpstr>
      <vt:lpstr>CREATE TABLE AS SELECT (CTAS) </vt:lpstr>
      <vt:lpstr>Use CTAS queries to:</vt:lpstr>
      <vt:lpstr>3.8 Geospatial Queries</vt:lpstr>
      <vt:lpstr>What is a Geospatial Query</vt:lpstr>
      <vt:lpstr>Types of Queries</vt:lpstr>
      <vt:lpstr>Example</vt:lpstr>
      <vt:lpstr>4. Summary</vt:lpstr>
      <vt:lpstr>Key Benefits of Athena</vt:lpstr>
      <vt:lpstr>Simple Pricing Example</vt:lpstr>
      <vt:lpstr>Save Cost and Increase Performance</vt:lpstr>
      <vt:lpstr>Questions?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300</cp:revision>
  <dcterms:created xsi:type="dcterms:W3CDTF">2016-06-17T18:22:10Z</dcterms:created>
  <dcterms:modified xsi:type="dcterms:W3CDTF">2019-07-05T19:10:14Z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